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2" r:id="rId2"/>
    <p:sldMasterId id="2147483650" r:id="rId3"/>
    <p:sldMasterId id="2147483651" r:id="rId4"/>
    <p:sldMasterId id="2147483697" r:id="rId5"/>
  </p:sldMasterIdLst>
  <p:notesMasterIdLst>
    <p:notesMasterId r:id="rId18"/>
  </p:notesMasterIdLst>
  <p:handoutMasterIdLst>
    <p:handoutMasterId r:id="rId19"/>
  </p:handoutMasterIdLst>
  <p:sldIdLst>
    <p:sldId id="1178" r:id="rId6"/>
    <p:sldId id="1180" r:id="rId7"/>
    <p:sldId id="1181" r:id="rId8"/>
    <p:sldId id="1182" r:id="rId9"/>
    <p:sldId id="1183" r:id="rId10"/>
    <p:sldId id="1185" r:id="rId11"/>
    <p:sldId id="1186" r:id="rId12"/>
    <p:sldId id="1187" r:id="rId13"/>
    <p:sldId id="1179" r:id="rId14"/>
    <p:sldId id="258" r:id="rId15"/>
    <p:sldId id="261" r:id="rId16"/>
    <p:sldId id="1188" r:id="rId17"/>
  </p:sldIdLst>
  <p:sldSz cx="12192000" cy="6858000"/>
  <p:notesSz cx="7010400" cy="9236075"/>
  <p:defaultTextStyle>
    <a:defPPr>
      <a:defRPr lang="en-US"/>
    </a:defPPr>
    <a:lvl1pPr algn="l" rtl="0" eaLnBrk="0" fontAlgn="base" hangingPunct="0">
      <a:spcBef>
        <a:spcPct val="0"/>
      </a:spcBef>
      <a:spcAft>
        <a:spcPct val="0"/>
      </a:spcAft>
      <a:defRPr sz="521" kern="1200">
        <a:solidFill>
          <a:schemeClr val="tx1"/>
        </a:solidFill>
        <a:latin typeface="Arial Narrow" panose="020B0604020202020204" pitchFamily="34" charset="0"/>
        <a:ea typeface="+mn-ea"/>
        <a:cs typeface="+mn-cs"/>
      </a:defRPr>
    </a:lvl1pPr>
    <a:lvl2pPr marL="113386" algn="l" rtl="0" eaLnBrk="0" fontAlgn="base" hangingPunct="0">
      <a:spcBef>
        <a:spcPct val="0"/>
      </a:spcBef>
      <a:spcAft>
        <a:spcPct val="0"/>
      </a:spcAft>
      <a:defRPr sz="521" kern="1200">
        <a:solidFill>
          <a:schemeClr val="tx1"/>
        </a:solidFill>
        <a:latin typeface="Arial Narrow" panose="020B0604020202020204" pitchFamily="34" charset="0"/>
        <a:ea typeface="+mn-ea"/>
        <a:cs typeface="+mn-cs"/>
      </a:defRPr>
    </a:lvl2pPr>
    <a:lvl3pPr marL="226771" algn="l" rtl="0" eaLnBrk="0" fontAlgn="base" hangingPunct="0">
      <a:spcBef>
        <a:spcPct val="0"/>
      </a:spcBef>
      <a:spcAft>
        <a:spcPct val="0"/>
      </a:spcAft>
      <a:defRPr sz="521" kern="1200">
        <a:solidFill>
          <a:schemeClr val="tx1"/>
        </a:solidFill>
        <a:latin typeface="Arial Narrow" panose="020B0604020202020204" pitchFamily="34" charset="0"/>
        <a:ea typeface="+mn-ea"/>
        <a:cs typeface="+mn-cs"/>
      </a:defRPr>
    </a:lvl3pPr>
    <a:lvl4pPr marL="340157" algn="l" rtl="0" eaLnBrk="0" fontAlgn="base" hangingPunct="0">
      <a:spcBef>
        <a:spcPct val="0"/>
      </a:spcBef>
      <a:spcAft>
        <a:spcPct val="0"/>
      </a:spcAft>
      <a:defRPr sz="521" kern="1200">
        <a:solidFill>
          <a:schemeClr val="tx1"/>
        </a:solidFill>
        <a:latin typeface="Arial Narrow" panose="020B0604020202020204" pitchFamily="34" charset="0"/>
        <a:ea typeface="+mn-ea"/>
        <a:cs typeface="+mn-cs"/>
      </a:defRPr>
    </a:lvl4pPr>
    <a:lvl5pPr marL="453542" algn="l" rtl="0" eaLnBrk="0" fontAlgn="base" hangingPunct="0">
      <a:spcBef>
        <a:spcPct val="0"/>
      </a:spcBef>
      <a:spcAft>
        <a:spcPct val="0"/>
      </a:spcAft>
      <a:defRPr sz="521" kern="1200">
        <a:solidFill>
          <a:schemeClr val="tx1"/>
        </a:solidFill>
        <a:latin typeface="Arial Narrow" panose="020B0604020202020204" pitchFamily="34" charset="0"/>
        <a:ea typeface="+mn-ea"/>
        <a:cs typeface="+mn-cs"/>
      </a:defRPr>
    </a:lvl5pPr>
    <a:lvl6pPr marL="566928" algn="l" defTabSz="226771" rtl="0" eaLnBrk="1" latinLnBrk="0" hangingPunct="1">
      <a:defRPr sz="521" kern="1200">
        <a:solidFill>
          <a:schemeClr val="tx1"/>
        </a:solidFill>
        <a:latin typeface="Arial Narrow" panose="020B0604020202020204" pitchFamily="34" charset="0"/>
        <a:ea typeface="+mn-ea"/>
        <a:cs typeface="+mn-cs"/>
      </a:defRPr>
    </a:lvl6pPr>
    <a:lvl7pPr marL="680314" algn="l" defTabSz="226771" rtl="0" eaLnBrk="1" latinLnBrk="0" hangingPunct="1">
      <a:defRPr sz="521" kern="1200">
        <a:solidFill>
          <a:schemeClr val="tx1"/>
        </a:solidFill>
        <a:latin typeface="Arial Narrow" panose="020B0604020202020204" pitchFamily="34" charset="0"/>
        <a:ea typeface="+mn-ea"/>
        <a:cs typeface="+mn-cs"/>
      </a:defRPr>
    </a:lvl7pPr>
    <a:lvl8pPr marL="793699" algn="l" defTabSz="226771" rtl="0" eaLnBrk="1" latinLnBrk="0" hangingPunct="1">
      <a:defRPr sz="521" kern="1200">
        <a:solidFill>
          <a:schemeClr val="tx1"/>
        </a:solidFill>
        <a:latin typeface="Arial Narrow" panose="020B0604020202020204" pitchFamily="34" charset="0"/>
        <a:ea typeface="+mn-ea"/>
        <a:cs typeface="+mn-cs"/>
      </a:defRPr>
    </a:lvl8pPr>
    <a:lvl9pPr marL="907085" algn="l" defTabSz="226771" rtl="0" eaLnBrk="1" latinLnBrk="0" hangingPunct="1">
      <a:defRPr sz="521" kern="1200">
        <a:solidFill>
          <a:schemeClr val="tx1"/>
        </a:solidFill>
        <a:latin typeface="Arial Narrow" panose="020B0604020202020204" pitchFamily="34" charset="0"/>
        <a:ea typeface="+mn-ea"/>
        <a:cs typeface="+mn-cs"/>
      </a:defRPr>
    </a:lvl9pPr>
  </p:defaultTextStyle>
  <p:extLst>
    <p:ext uri="{EFAFB233-063F-42B5-8137-9DF3F51BA10A}">
      <p15:sldGuideLst xmlns:p15="http://schemas.microsoft.com/office/powerpoint/2012/main">
        <p15:guide id="1" orient="horz" pos="746" userDrawn="1">
          <p15:clr>
            <a:srgbClr val="A4A3A4"/>
          </p15:clr>
        </p15:guide>
        <p15:guide id="2" orient="horz" pos="4219" userDrawn="1">
          <p15:clr>
            <a:srgbClr val="A4A3A4"/>
          </p15:clr>
        </p15:guide>
        <p15:guide id="3" pos="121" userDrawn="1">
          <p15:clr>
            <a:srgbClr val="A4A3A4"/>
          </p15:clr>
        </p15:guide>
        <p15:guide id="4" pos="1867" userDrawn="1">
          <p15:clr>
            <a:srgbClr val="A4A3A4"/>
          </p15:clr>
        </p15:guide>
        <p15:guide id="5" pos="1993" userDrawn="1">
          <p15:clr>
            <a:srgbClr val="A4A3A4"/>
          </p15:clr>
        </p15:guide>
        <p15:guide id="6" pos="3853" userDrawn="1">
          <p15:clr>
            <a:srgbClr val="A4A3A4"/>
          </p15:clr>
        </p15:guide>
        <p15:guide id="7" pos="5524" userDrawn="1">
          <p15:clr>
            <a:srgbClr val="A4A3A4"/>
          </p15:clr>
        </p15:guide>
        <p15:guide id="8" pos="5531" userDrawn="1">
          <p15:clr>
            <a:srgbClr val="A4A3A4"/>
          </p15:clr>
        </p15:guide>
        <p15:guide id="9" pos="5787" userDrawn="1">
          <p15:clr>
            <a:srgbClr val="A4A3A4"/>
          </p15:clr>
        </p15:guide>
        <p15:guide id="10" pos="7535" userDrawn="1">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ninger, Sandy" initials="WS" lastIdx="6" clrIdx="0">
    <p:extLst>
      <p:ext uri="{19B8F6BF-5375-455C-9EA6-DF929625EA0E}">
        <p15:presenceInfo xmlns:p15="http://schemas.microsoft.com/office/powerpoint/2012/main" userId="S::SXW@fda.gov::baea3d4f-10fa-45e1-afe4-883ab23a6a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87" autoAdjust="0"/>
    <p:restoredTop sz="50000" autoAdjust="0"/>
  </p:normalViewPr>
  <p:slideViewPr>
    <p:cSldViewPr snapToGrid="0" snapToObjects="1">
      <p:cViewPr varScale="1">
        <p:scale>
          <a:sx n="120" d="100"/>
          <a:sy n="120" d="100"/>
        </p:scale>
        <p:origin x="200" y="360"/>
      </p:cViewPr>
      <p:guideLst>
        <p:guide orient="horz" pos="746"/>
        <p:guide orient="horz" pos="4219"/>
        <p:guide pos="121"/>
        <p:guide pos="1867"/>
        <p:guide pos="1993"/>
        <p:guide pos="3853"/>
        <p:guide pos="5524"/>
        <p:guide pos="5531"/>
        <p:guide pos="5787"/>
        <p:guide pos="7535"/>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9" d="100"/>
          <a:sy n="59" d="100"/>
        </p:scale>
        <p:origin x="-2514" y="-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E7B20B3-D73A-E04E-A163-313CCA59CFC4}"/>
              </a:ext>
            </a:extLst>
          </p:cNvPr>
          <p:cNvSpPr>
            <a:spLocks noGrp="1" noChangeArrowheads="1"/>
          </p:cNvSpPr>
          <p:nvPr>
            <p:ph type="hdr" sz="quarter"/>
          </p:nvPr>
        </p:nvSpPr>
        <p:spPr bwMode="auto">
          <a:xfrm>
            <a:off x="0" y="0"/>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굴림" panose="020B0600000101010101" pitchFamily="34" charset="-127"/>
              </a:defRPr>
            </a:lvl1pPr>
          </a:lstStyle>
          <a:p>
            <a:endParaRPr lang="en-US" altLang="ko-KR"/>
          </a:p>
        </p:txBody>
      </p:sp>
      <p:sp>
        <p:nvSpPr>
          <p:cNvPr id="40963" name="Rectangle 3">
            <a:extLst>
              <a:ext uri="{FF2B5EF4-FFF2-40B4-BE49-F238E27FC236}">
                <a16:creationId xmlns:a16="http://schemas.microsoft.com/office/drawing/2014/main" id="{58C2C106-EFF4-784F-994D-487A01B3FB3A}"/>
              </a:ext>
            </a:extLst>
          </p:cNvPr>
          <p:cNvSpPr>
            <a:spLocks noGrp="1" noChangeArrowheads="1"/>
          </p:cNvSpPr>
          <p:nvPr>
            <p:ph type="dt" sz="quarter" idx="1"/>
          </p:nvPr>
        </p:nvSpPr>
        <p:spPr bwMode="auto">
          <a:xfrm>
            <a:off x="3970338" y="0"/>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굴림" panose="020B0600000101010101" pitchFamily="34" charset="-127"/>
              </a:defRPr>
            </a:lvl1pPr>
          </a:lstStyle>
          <a:p>
            <a:fld id="{E83546F6-DEBC-7044-892B-ABE0927DED96}" type="datetimeFigureOut">
              <a:rPr lang="ko-KR" altLang="en-US"/>
              <a:pPr/>
              <a:t>2024. 1. 27.</a:t>
            </a:fld>
            <a:endParaRPr lang="en-US" altLang="ko-KR"/>
          </a:p>
        </p:txBody>
      </p:sp>
      <p:sp>
        <p:nvSpPr>
          <p:cNvPr id="40964" name="Rectangle 4">
            <a:extLst>
              <a:ext uri="{FF2B5EF4-FFF2-40B4-BE49-F238E27FC236}">
                <a16:creationId xmlns:a16="http://schemas.microsoft.com/office/drawing/2014/main" id="{9F583586-FB4E-134A-BADA-75ADFBCA14B3}"/>
              </a:ext>
            </a:extLst>
          </p:cNvPr>
          <p:cNvSpPr>
            <a:spLocks noGrp="1" noChangeArrowheads="1"/>
          </p:cNvSpPr>
          <p:nvPr>
            <p:ph type="ftr" sz="quarter" idx="2"/>
          </p:nvPr>
        </p:nvSpPr>
        <p:spPr bwMode="auto">
          <a:xfrm>
            <a:off x="0" y="8772525"/>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굴림" panose="020B0600000101010101" pitchFamily="34" charset="-127"/>
              </a:defRPr>
            </a:lvl1pPr>
          </a:lstStyle>
          <a:p>
            <a:endParaRPr lang="en-US" altLang="ko-KR"/>
          </a:p>
        </p:txBody>
      </p:sp>
      <p:sp>
        <p:nvSpPr>
          <p:cNvPr id="40965" name="Rectangle 5">
            <a:extLst>
              <a:ext uri="{FF2B5EF4-FFF2-40B4-BE49-F238E27FC236}">
                <a16:creationId xmlns:a16="http://schemas.microsoft.com/office/drawing/2014/main" id="{857666B3-9400-984D-A4A7-7122C739DB43}"/>
              </a:ext>
            </a:extLst>
          </p:cNvPr>
          <p:cNvSpPr>
            <a:spLocks noGrp="1" noChangeArrowheads="1"/>
          </p:cNvSpPr>
          <p:nvPr>
            <p:ph type="sldNum" sz="quarter" idx="3"/>
          </p:nvPr>
        </p:nvSpPr>
        <p:spPr bwMode="auto">
          <a:xfrm>
            <a:off x="3970338" y="8772525"/>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a typeface="굴림" panose="020B0600000101010101" pitchFamily="34" charset="-127"/>
              </a:defRPr>
            </a:lvl1pPr>
          </a:lstStyle>
          <a:p>
            <a:fld id="{4456C5B6-3C4D-1F4A-9387-C34D00ADF0C0}" type="slidenum">
              <a:rPr lang="ko-KR" altLang="en-US"/>
              <a:pPr/>
              <a:t>‹#›</a:t>
            </a:fld>
            <a:endParaRPr lang="en-US" altLang="ko-K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7852234F-2975-354B-AA3E-898084D5159B}"/>
              </a:ext>
            </a:extLst>
          </p:cNvPr>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ltLang="ja-JP"/>
          </a:p>
        </p:txBody>
      </p:sp>
      <p:sp>
        <p:nvSpPr>
          <p:cNvPr id="150531" name="Rectangle 3">
            <a:extLst>
              <a:ext uri="{FF2B5EF4-FFF2-40B4-BE49-F238E27FC236}">
                <a16:creationId xmlns:a16="http://schemas.microsoft.com/office/drawing/2014/main" id="{82F000D2-FE85-6A40-93AF-58D0B7AACCED}"/>
              </a:ext>
            </a:extLst>
          </p:cNvPr>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ltLang="ja-JP"/>
          </a:p>
        </p:txBody>
      </p:sp>
      <p:sp>
        <p:nvSpPr>
          <p:cNvPr id="28676" name="Rectangle 4">
            <a:extLst>
              <a:ext uri="{FF2B5EF4-FFF2-40B4-BE49-F238E27FC236}">
                <a16:creationId xmlns:a16="http://schemas.microsoft.com/office/drawing/2014/main" id="{1C15B1C3-4202-AC4E-86C4-79A46231D269}"/>
              </a:ext>
            </a:extLst>
          </p:cNvPr>
          <p:cNvSpPr>
            <a:spLocks noGrp="1" noRot="1" noChangeAspect="1" noChangeArrowheads="1" noTextEdit="1"/>
          </p:cNvSpPr>
          <p:nvPr>
            <p:ph type="sldImg" idx="2"/>
          </p:nvPr>
        </p:nvSpPr>
        <p:spPr bwMode="auto">
          <a:xfrm>
            <a:off x="427038" y="692150"/>
            <a:ext cx="6157912"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F31286C9-A5D9-064F-96BC-CC2230F48DD8}"/>
              </a:ext>
            </a:extLst>
          </p:cNvPr>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150534" name="Rectangle 6">
            <a:extLst>
              <a:ext uri="{FF2B5EF4-FFF2-40B4-BE49-F238E27FC236}">
                <a16:creationId xmlns:a16="http://schemas.microsoft.com/office/drawing/2014/main" id="{6BD09B50-155F-D44E-A2B6-D7C93A083D9D}"/>
              </a:ext>
            </a:extLst>
          </p:cNvPr>
          <p:cNvSpPr>
            <a:spLocks noGrp="1" noChangeArrowheads="1"/>
          </p:cNvSpPr>
          <p:nvPr>
            <p:ph type="ftr" sz="quarter" idx="4"/>
          </p:nvPr>
        </p:nvSpPr>
        <p:spPr bwMode="auto">
          <a:xfrm>
            <a:off x="0" y="8770938"/>
            <a:ext cx="3038475" cy="46355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ltLang="ja-JP"/>
          </a:p>
        </p:txBody>
      </p:sp>
      <p:sp>
        <p:nvSpPr>
          <p:cNvPr id="150535" name="Rectangle 7">
            <a:extLst>
              <a:ext uri="{FF2B5EF4-FFF2-40B4-BE49-F238E27FC236}">
                <a16:creationId xmlns:a16="http://schemas.microsoft.com/office/drawing/2014/main" id="{832BD8C4-380C-E34D-A048-CA946DA6D212}"/>
              </a:ext>
            </a:extLst>
          </p:cNvPr>
          <p:cNvSpPr>
            <a:spLocks noGrp="1" noChangeArrowheads="1"/>
          </p:cNvSpPr>
          <p:nvPr>
            <p:ph type="sldNum" sz="quarter" idx="5"/>
          </p:nvPr>
        </p:nvSpPr>
        <p:spPr bwMode="auto">
          <a:xfrm>
            <a:off x="3970338" y="8770938"/>
            <a:ext cx="3038475" cy="46355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panose="020B0604020202020204" pitchFamily="34" charset="0"/>
              </a:defRPr>
            </a:lvl1pPr>
          </a:lstStyle>
          <a:p>
            <a:pPr>
              <a:defRPr/>
            </a:pPr>
            <a:fld id="{AD87B244-FD6E-6D43-97C2-3085CF0BF8AB}"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298" kern="1200">
        <a:solidFill>
          <a:schemeClr val="tx1"/>
        </a:solidFill>
        <a:latin typeface="굴림" panose="020B0600000101010101" pitchFamily="34" charset="-127"/>
        <a:ea typeface="굴림" panose="020B0600000101010101" pitchFamily="34" charset="-127"/>
        <a:cs typeface="+mn-cs"/>
      </a:defRPr>
    </a:lvl1pPr>
    <a:lvl2pPr marL="113386" algn="l" rtl="0" eaLnBrk="0" fontAlgn="base" latinLnBrk="1" hangingPunct="0">
      <a:spcBef>
        <a:spcPct val="30000"/>
      </a:spcBef>
      <a:spcAft>
        <a:spcPct val="0"/>
      </a:spcAft>
      <a:defRPr kumimoji="1" sz="298" kern="1200">
        <a:solidFill>
          <a:schemeClr val="tx1"/>
        </a:solidFill>
        <a:latin typeface="굴림" panose="020B0600000101010101" pitchFamily="34" charset="-127"/>
        <a:ea typeface="굴림" panose="020B0600000101010101" pitchFamily="34" charset="-127"/>
        <a:cs typeface="+mn-cs"/>
      </a:defRPr>
    </a:lvl2pPr>
    <a:lvl3pPr marL="226771" algn="l" rtl="0" eaLnBrk="0" fontAlgn="base" latinLnBrk="1" hangingPunct="0">
      <a:spcBef>
        <a:spcPct val="30000"/>
      </a:spcBef>
      <a:spcAft>
        <a:spcPct val="0"/>
      </a:spcAft>
      <a:defRPr kumimoji="1" sz="298" kern="1200">
        <a:solidFill>
          <a:schemeClr val="tx1"/>
        </a:solidFill>
        <a:latin typeface="굴림" panose="020B0600000101010101" pitchFamily="34" charset="-127"/>
        <a:ea typeface="굴림" panose="020B0600000101010101" pitchFamily="34" charset="-127"/>
        <a:cs typeface="+mn-cs"/>
      </a:defRPr>
    </a:lvl3pPr>
    <a:lvl4pPr marL="340157" algn="l" rtl="0" eaLnBrk="0" fontAlgn="base" latinLnBrk="1" hangingPunct="0">
      <a:spcBef>
        <a:spcPct val="30000"/>
      </a:spcBef>
      <a:spcAft>
        <a:spcPct val="0"/>
      </a:spcAft>
      <a:defRPr kumimoji="1" sz="298" kern="1200">
        <a:solidFill>
          <a:schemeClr val="tx1"/>
        </a:solidFill>
        <a:latin typeface="굴림" panose="020B0600000101010101" pitchFamily="34" charset="-127"/>
        <a:ea typeface="굴림" panose="020B0600000101010101" pitchFamily="34" charset="-127"/>
        <a:cs typeface="+mn-cs"/>
      </a:defRPr>
    </a:lvl4pPr>
    <a:lvl5pPr marL="453542" algn="l" rtl="0" eaLnBrk="0" fontAlgn="base" latinLnBrk="1" hangingPunct="0">
      <a:spcBef>
        <a:spcPct val="30000"/>
      </a:spcBef>
      <a:spcAft>
        <a:spcPct val="0"/>
      </a:spcAft>
      <a:defRPr kumimoji="1" sz="298" kern="1200">
        <a:solidFill>
          <a:schemeClr val="tx1"/>
        </a:solidFill>
        <a:latin typeface="굴림" panose="020B0600000101010101" pitchFamily="34" charset="-127"/>
        <a:ea typeface="굴림" panose="020B0600000101010101" pitchFamily="34" charset="-127"/>
        <a:cs typeface="+mn-cs"/>
      </a:defRPr>
    </a:lvl5pPr>
    <a:lvl6pPr marL="566928" algn="l" defTabSz="226771" rtl="0" eaLnBrk="1" latinLnBrk="0" hangingPunct="1">
      <a:defRPr sz="298" kern="1200">
        <a:solidFill>
          <a:schemeClr val="tx1"/>
        </a:solidFill>
        <a:latin typeface="+mn-lt"/>
        <a:ea typeface="+mn-ea"/>
        <a:cs typeface="+mn-cs"/>
      </a:defRPr>
    </a:lvl6pPr>
    <a:lvl7pPr marL="680314" algn="l" defTabSz="226771" rtl="0" eaLnBrk="1" latinLnBrk="0" hangingPunct="1">
      <a:defRPr sz="298" kern="1200">
        <a:solidFill>
          <a:schemeClr val="tx1"/>
        </a:solidFill>
        <a:latin typeface="+mn-lt"/>
        <a:ea typeface="+mn-ea"/>
        <a:cs typeface="+mn-cs"/>
      </a:defRPr>
    </a:lvl7pPr>
    <a:lvl8pPr marL="793699" algn="l" defTabSz="226771" rtl="0" eaLnBrk="1" latinLnBrk="0" hangingPunct="1">
      <a:defRPr sz="298" kern="1200">
        <a:solidFill>
          <a:schemeClr val="tx1"/>
        </a:solidFill>
        <a:latin typeface="+mn-lt"/>
        <a:ea typeface="+mn-ea"/>
        <a:cs typeface="+mn-cs"/>
      </a:defRPr>
    </a:lvl8pPr>
    <a:lvl9pPr marL="907085" algn="l" defTabSz="226771" rtl="0" eaLnBrk="1" latinLnBrk="0" hangingPunct="1">
      <a:defRPr sz="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B89E394F-55E6-4042-9CD4-BEF3850FFAD2}" type="slidenum">
              <a:rPr lang="en-US"/>
              <a:pPr/>
              <a:t>1</a:t>
            </a:fld>
            <a:endParaRPr lang="en-US"/>
          </a:p>
        </p:txBody>
      </p:sp>
      <p:sp>
        <p:nvSpPr>
          <p:cNvPr id="128003" name="Rectangle 2"/>
          <p:cNvSpPr>
            <a:spLocks noGrp="1" noRot="1" noChangeAspect="1" noChangeArrowheads="1" noTextEdit="1"/>
          </p:cNvSpPr>
          <p:nvPr>
            <p:ph type="sldImg"/>
          </p:nvPr>
        </p:nvSpPr>
        <p:spPr>
          <a:xfrm>
            <a:off x="365125" y="674688"/>
            <a:ext cx="6127750" cy="3448050"/>
          </a:xfrm>
          <a:solidFill>
            <a:srgbClr val="FFFFFF"/>
          </a:solidFill>
          <a:ln/>
        </p:spPr>
      </p:sp>
      <p:sp>
        <p:nvSpPr>
          <p:cNvPr id="128004" name="Rectangle 3"/>
          <p:cNvSpPr>
            <a:spLocks noGrp="1" noChangeArrowheads="1"/>
          </p:cNvSpPr>
          <p:nvPr>
            <p:ph type="body" idx="1"/>
          </p:nvPr>
        </p:nvSpPr>
        <p:spPr>
          <a:xfrm>
            <a:off x="914400" y="4346576"/>
            <a:ext cx="5029200" cy="4122737"/>
          </a:xfrm>
          <a:solidFill>
            <a:srgbClr val="FFFFFF"/>
          </a:solidFill>
          <a:ln>
            <a:solidFill>
              <a:srgbClr val="000000"/>
            </a:solidFill>
          </a:ln>
        </p:spPr>
        <p:txBody>
          <a:bodyPr/>
          <a:lstStyle/>
          <a:p>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322563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94F3184C-BD37-9B4D-A5D5-3ACE0D8949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100">
                <a:solidFill>
                  <a:schemeClr val="tx1"/>
                </a:solidFill>
                <a:latin typeface="Arial Narrow" panose="020B0604020202020204" pitchFamily="34" charset="0"/>
              </a:defRPr>
            </a:lvl1pPr>
            <a:lvl2pPr marL="742950" indent="-285750" defTabSz="931863">
              <a:defRPr sz="2100">
                <a:solidFill>
                  <a:schemeClr val="tx1"/>
                </a:solidFill>
                <a:latin typeface="Arial Narrow" panose="020B0604020202020204" pitchFamily="34" charset="0"/>
              </a:defRPr>
            </a:lvl2pPr>
            <a:lvl3pPr marL="1143000" indent="-228600" defTabSz="931863">
              <a:defRPr sz="2100">
                <a:solidFill>
                  <a:schemeClr val="tx1"/>
                </a:solidFill>
                <a:latin typeface="Arial Narrow" panose="020B0604020202020204" pitchFamily="34" charset="0"/>
              </a:defRPr>
            </a:lvl3pPr>
            <a:lvl4pPr marL="1600200" indent="-228600" defTabSz="931863">
              <a:defRPr sz="2100">
                <a:solidFill>
                  <a:schemeClr val="tx1"/>
                </a:solidFill>
                <a:latin typeface="Arial Narrow" panose="020B0604020202020204" pitchFamily="34" charset="0"/>
              </a:defRPr>
            </a:lvl4pPr>
            <a:lvl5pPr marL="2057400" indent="-228600" defTabSz="931863">
              <a:defRPr sz="2100">
                <a:solidFill>
                  <a:schemeClr val="tx1"/>
                </a:solidFill>
                <a:latin typeface="Arial Narrow" panose="020B0604020202020204" pitchFamily="34" charset="0"/>
              </a:defRPr>
            </a:lvl5pPr>
            <a:lvl6pPr marL="2514600" indent="-228600" defTabSz="931863" eaLnBrk="0" fontAlgn="base" hangingPunct="0">
              <a:spcBef>
                <a:spcPct val="0"/>
              </a:spcBef>
              <a:spcAft>
                <a:spcPct val="0"/>
              </a:spcAft>
              <a:defRPr sz="2100">
                <a:solidFill>
                  <a:schemeClr val="tx1"/>
                </a:solidFill>
                <a:latin typeface="Arial Narrow" panose="020B0604020202020204" pitchFamily="34" charset="0"/>
              </a:defRPr>
            </a:lvl6pPr>
            <a:lvl7pPr marL="2971800" indent="-228600" defTabSz="931863" eaLnBrk="0" fontAlgn="base" hangingPunct="0">
              <a:spcBef>
                <a:spcPct val="0"/>
              </a:spcBef>
              <a:spcAft>
                <a:spcPct val="0"/>
              </a:spcAft>
              <a:defRPr sz="2100">
                <a:solidFill>
                  <a:schemeClr val="tx1"/>
                </a:solidFill>
                <a:latin typeface="Arial Narrow" panose="020B0604020202020204" pitchFamily="34" charset="0"/>
              </a:defRPr>
            </a:lvl7pPr>
            <a:lvl8pPr marL="3429000" indent="-228600" defTabSz="931863" eaLnBrk="0" fontAlgn="base" hangingPunct="0">
              <a:spcBef>
                <a:spcPct val="0"/>
              </a:spcBef>
              <a:spcAft>
                <a:spcPct val="0"/>
              </a:spcAft>
              <a:defRPr sz="2100">
                <a:solidFill>
                  <a:schemeClr val="tx1"/>
                </a:solidFill>
                <a:latin typeface="Arial Narrow" panose="020B0604020202020204" pitchFamily="34" charset="0"/>
              </a:defRPr>
            </a:lvl8pPr>
            <a:lvl9pPr marL="3886200" indent="-228600" defTabSz="931863" eaLnBrk="0" fontAlgn="base" hangingPunct="0">
              <a:spcBef>
                <a:spcPct val="0"/>
              </a:spcBef>
              <a:spcAft>
                <a:spcPct val="0"/>
              </a:spcAft>
              <a:defRPr sz="2100">
                <a:solidFill>
                  <a:schemeClr val="tx1"/>
                </a:solidFill>
                <a:latin typeface="Arial Narrow" panose="020B0604020202020204" pitchFamily="34" charset="0"/>
              </a:defRPr>
            </a:lvl9pPr>
          </a:lstStyle>
          <a:p>
            <a:fld id="{D374396A-6B84-B943-898B-9989B57C7A4D}" type="slidenum">
              <a:rPr lang="ja-JP" altLang="en-US" sz="1200" smtClean="0">
                <a:latin typeface="Arial" panose="020B0604020202020204" pitchFamily="34" charset="0"/>
              </a:rPr>
              <a:pPr/>
              <a:t>11</a:t>
            </a:fld>
            <a:endParaRPr lang="en-US" altLang="ja-JP" sz="1200">
              <a:latin typeface="Arial" panose="020B0604020202020204" pitchFamily="34" charset="0"/>
            </a:endParaRPr>
          </a:p>
        </p:txBody>
      </p:sp>
      <p:sp>
        <p:nvSpPr>
          <p:cNvPr id="31746" name="Rectangle 2">
            <a:extLst>
              <a:ext uri="{FF2B5EF4-FFF2-40B4-BE49-F238E27FC236}">
                <a16:creationId xmlns:a16="http://schemas.microsoft.com/office/drawing/2014/main" id="{394CF314-D7D1-C543-8F12-E84CB3BFDD32}"/>
              </a:ext>
            </a:extLst>
          </p:cNvPr>
          <p:cNvSpPr>
            <a:spLocks noGrp="1" noRot="1" noChangeAspect="1" noChangeArrowheads="1" noTextEdit="1"/>
          </p:cNvSpPr>
          <p:nvPr>
            <p:ph type="sldImg"/>
          </p:nvPr>
        </p:nvSpPr>
        <p:spPr>
          <a:xfrm>
            <a:off x="427038" y="692150"/>
            <a:ext cx="6157912" cy="3463925"/>
          </a:xfrm>
          <a:ln/>
        </p:spPr>
      </p:sp>
      <p:sp>
        <p:nvSpPr>
          <p:cNvPr id="31747" name="Rectangle 3">
            <a:extLst>
              <a:ext uri="{FF2B5EF4-FFF2-40B4-BE49-F238E27FC236}">
                <a16:creationId xmlns:a16="http://schemas.microsoft.com/office/drawing/2014/main" id="{C360B7C8-3983-AE42-8860-C0437E70BC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253953" indent="0" algn="ctr">
              <a:buNone/>
              <a:defRPr/>
            </a:lvl2pPr>
            <a:lvl3pPr marL="507906" indent="0" algn="ctr">
              <a:buNone/>
              <a:defRPr/>
            </a:lvl3pPr>
            <a:lvl4pPr marL="761859" indent="0" algn="ctr">
              <a:buNone/>
              <a:defRPr/>
            </a:lvl4pPr>
            <a:lvl5pPr marL="1015812" indent="0" algn="ctr">
              <a:buNone/>
              <a:defRPr/>
            </a:lvl5pPr>
            <a:lvl6pPr marL="1269765" indent="0" algn="ctr">
              <a:buNone/>
              <a:defRPr/>
            </a:lvl6pPr>
            <a:lvl7pPr marL="1523718" indent="0" algn="ctr">
              <a:buNone/>
              <a:defRPr/>
            </a:lvl7pPr>
            <a:lvl8pPr marL="1777671" indent="0" algn="ctr">
              <a:buNone/>
              <a:defRPr/>
            </a:lvl8pPr>
            <a:lvl9pPr marL="2031624" indent="0" algn="ctr">
              <a:buNone/>
              <a:defRPr/>
            </a:lvl9pPr>
          </a:lstStyle>
          <a:p>
            <a:r>
              <a:rPr lang="en-US"/>
              <a:t>Click to edit Master subtitle style</a:t>
            </a:r>
          </a:p>
        </p:txBody>
      </p:sp>
    </p:spTree>
    <p:extLst>
      <p:ext uri="{BB962C8B-B14F-4D97-AF65-F5344CB8AC3E}">
        <p14:creationId xmlns:p14="http://schemas.microsoft.com/office/powerpoint/2010/main" val="2789407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9243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9"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3"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5246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164"/>
            <a:ext cx="9144000" cy="2387699"/>
          </a:xfrm>
        </p:spPr>
        <p:txBody>
          <a:bodyPr anchor="b"/>
          <a:lstStyle>
            <a:lvl1pPr algn="ctr">
              <a:defRPr sz="3333"/>
            </a:lvl1pPr>
          </a:lstStyle>
          <a:p>
            <a:r>
              <a:rPr lang="en-US"/>
              <a:t>Click to edit Master title style</a:t>
            </a:r>
          </a:p>
        </p:txBody>
      </p:sp>
      <p:sp>
        <p:nvSpPr>
          <p:cNvPr id="3" name="Subtitle 2"/>
          <p:cNvSpPr>
            <a:spLocks noGrp="1"/>
          </p:cNvSpPr>
          <p:nvPr>
            <p:ph type="subTitle" idx="1"/>
          </p:nvPr>
        </p:nvSpPr>
        <p:spPr>
          <a:xfrm>
            <a:off x="1524000" y="3602137"/>
            <a:ext cx="9144000" cy="1655465"/>
          </a:xfrm>
        </p:spPr>
        <p:txBody>
          <a:bodyPr/>
          <a:lstStyle>
            <a:lvl1pPr marL="0" indent="0" algn="ctr">
              <a:buNone/>
              <a:defRPr sz="1333"/>
            </a:lvl1pPr>
            <a:lvl2pPr marL="253953" indent="0" algn="ctr">
              <a:buNone/>
              <a:defRPr sz="1111"/>
            </a:lvl2pPr>
            <a:lvl3pPr marL="507906" indent="0" algn="ctr">
              <a:buNone/>
              <a:defRPr sz="1000"/>
            </a:lvl3pPr>
            <a:lvl4pPr marL="761859" indent="0" algn="ctr">
              <a:buNone/>
              <a:defRPr sz="889"/>
            </a:lvl4pPr>
            <a:lvl5pPr marL="1015812" indent="0" algn="ctr">
              <a:buNone/>
              <a:defRPr sz="889"/>
            </a:lvl5pPr>
            <a:lvl6pPr marL="1269765" indent="0" algn="ctr">
              <a:buNone/>
              <a:defRPr sz="889"/>
            </a:lvl6pPr>
            <a:lvl7pPr marL="1523718" indent="0" algn="ctr">
              <a:buNone/>
              <a:defRPr sz="889"/>
            </a:lvl7pPr>
            <a:lvl8pPr marL="1777671" indent="0" algn="ctr">
              <a:buNone/>
              <a:defRPr sz="889"/>
            </a:lvl8pPr>
            <a:lvl9pPr marL="2031624" indent="0" algn="ctr">
              <a:buNone/>
              <a:defRPr sz="889"/>
            </a:lvl9pPr>
          </a:lstStyle>
          <a:p>
            <a:r>
              <a:rPr lang="en-US"/>
              <a:t>Click to edit Master subtitle style</a:t>
            </a:r>
          </a:p>
        </p:txBody>
      </p:sp>
      <p:sp>
        <p:nvSpPr>
          <p:cNvPr id="4" name="Rectangle 4">
            <a:extLst>
              <a:ext uri="{FF2B5EF4-FFF2-40B4-BE49-F238E27FC236}">
                <a16:creationId xmlns:a16="http://schemas.microsoft.com/office/drawing/2014/main" id="{95227187-7553-0448-BDD6-1380836AECC3}"/>
              </a:ext>
            </a:extLst>
          </p:cNvPr>
          <p:cNvSpPr>
            <a:spLocks noGrp="1" noChangeArrowheads="1"/>
          </p:cNvSpPr>
          <p:nvPr>
            <p:ph type="dt" sz="half" idx="10"/>
          </p:nvPr>
        </p:nvSpPr>
        <p:spPr>
          <a:ln/>
        </p:spPr>
        <p:txBody>
          <a:bodyPr/>
          <a:lstStyle>
            <a:lvl1pPr>
              <a:defRPr/>
            </a:lvl1pPr>
          </a:lstStyle>
          <a:p>
            <a:fld id="{CB10377A-8128-624A-8A9F-4A7F56326E51}" type="datetimeFigureOut">
              <a:rPr lang="ko-KR" altLang="en-US"/>
              <a:pPr/>
              <a:t>2024. 1. 27.</a:t>
            </a:fld>
            <a:endParaRPr lang="en-US" altLang="ko-KR"/>
          </a:p>
        </p:txBody>
      </p:sp>
      <p:sp>
        <p:nvSpPr>
          <p:cNvPr id="5" name="Rectangle 5">
            <a:extLst>
              <a:ext uri="{FF2B5EF4-FFF2-40B4-BE49-F238E27FC236}">
                <a16:creationId xmlns:a16="http://schemas.microsoft.com/office/drawing/2014/main" id="{8AAE4D4E-18C3-3144-B523-0F4A3436E02E}"/>
              </a:ext>
            </a:extLst>
          </p:cNvPr>
          <p:cNvSpPr>
            <a:spLocks noGrp="1" noChangeArrowheads="1"/>
          </p:cNvSpPr>
          <p:nvPr>
            <p:ph type="ftr" sz="quarter" idx="11"/>
          </p:nvPr>
        </p:nvSpPr>
        <p:spPr>
          <a:ln/>
        </p:spPr>
        <p:txBody>
          <a:bodyPr/>
          <a:lstStyle>
            <a:lvl1pPr>
              <a:defRPr/>
            </a:lvl1pPr>
          </a:lstStyle>
          <a:p>
            <a:endParaRPr lang="en-US" altLang="ko-KR"/>
          </a:p>
        </p:txBody>
      </p:sp>
      <p:sp>
        <p:nvSpPr>
          <p:cNvPr id="6" name="Rectangle 6">
            <a:extLst>
              <a:ext uri="{FF2B5EF4-FFF2-40B4-BE49-F238E27FC236}">
                <a16:creationId xmlns:a16="http://schemas.microsoft.com/office/drawing/2014/main" id="{709F6AF8-8AEC-894E-8B61-73DD36FE12B1}"/>
              </a:ext>
            </a:extLst>
          </p:cNvPr>
          <p:cNvSpPr>
            <a:spLocks noGrp="1" noChangeArrowheads="1"/>
          </p:cNvSpPr>
          <p:nvPr>
            <p:ph type="sldNum" sz="quarter" idx="12"/>
          </p:nvPr>
        </p:nvSpPr>
        <p:spPr>
          <a:ln/>
        </p:spPr>
        <p:txBody>
          <a:bodyPr/>
          <a:lstStyle>
            <a:lvl1pPr>
              <a:defRPr/>
            </a:lvl1pPr>
          </a:lstStyle>
          <a:p>
            <a:fld id="{3F7C64D3-E7F0-9644-9C03-4C64DF423337}" type="slidenum">
              <a:rPr lang="ko-KR" altLang="en-US"/>
              <a:pPr/>
              <a:t>‹#›</a:t>
            </a:fld>
            <a:endParaRPr lang="en-US" altLang="ko-KR"/>
          </a:p>
        </p:txBody>
      </p:sp>
    </p:spTree>
    <p:extLst>
      <p:ext uri="{BB962C8B-B14F-4D97-AF65-F5344CB8AC3E}">
        <p14:creationId xmlns:p14="http://schemas.microsoft.com/office/powerpoint/2010/main" val="1077820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E82FE9-4068-DC47-862C-020B44AC394D}"/>
              </a:ext>
            </a:extLst>
          </p:cNvPr>
          <p:cNvSpPr>
            <a:spLocks noGrp="1" noChangeArrowheads="1"/>
          </p:cNvSpPr>
          <p:nvPr>
            <p:ph type="dt" sz="half" idx="10"/>
          </p:nvPr>
        </p:nvSpPr>
        <p:spPr>
          <a:ln/>
        </p:spPr>
        <p:txBody>
          <a:bodyPr/>
          <a:lstStyle>
            <a:lvl1pPr>
              <a:defRPr/>
            </a:lvl1pPr>
          </a:lstStyle>
          <a:p>
            <a:fld id="{8663885D-933F-1B4D-911B-BBA4A7A8B259}" type="datetimeFigureOut">
              <a:rPr lang="ko-KR" altLang="en-US"/>
              <a:pPr/>
              <a:t>2024. 1. 27.</a:t>
            </a:fld>
            <a:endParaRPr lang="en-US" altLang="ko-KR"/>
          </a:p>
        </p:txBody>
      </p:sp>
      <p:sp>
        <p:nvSpPr>
          <p:cNvPr id="5" name="Rectangle 5">
            <a:extLst>
              <a:ext uri="{FF2B5EF4-FFF2-40B4-BE49-F238E27FC236}">
                <a16:creationId xmlns:a16="http://schemas.microsoft.com/office/drawing/2014/main" id="{435E78D0-4909-5D49-8348-DDF839EE9813}"/>
              </a:ext>
            </a:extLst>
          </p:cNvPr>
          <p:cNvSpPr>
            <a:spLocks noGrp="1" noChangeArrowheads="1"/>
          </p:cNvSpPr>
          <p:nvPr>
            <p:ph type="ftr" sz="quarter" idx="11"/>
          </p:nvPr>
        </p:nvSpPr>
        <p:spPr>
          <a:ln/>
        </p:spPr>
        <p:txBody>
          <a:bodyPr/>
          <a:lstStyle>
            <a:lvl1pPr>
              <a:defRPr/>
            </a:lvl1pPr>
          </a:lstStyle>
          <a:p>
            <a:endParaRPr lang="en-US" altLang="ko-KR"/>
          </a:p>
        </p:txBody>
      </p:sp>
      <p:sp>
        <p:nvSpPr>
          <p:cNvPr id="6" name="Rectangle 6">
            <a:extLst>
              <a:ext uri="{FF2B5EF4-FFF2-40B4-BE49-F238E27FC236}">
                <a16:creationId xmlns:a16="http://schemas.microsoft.com/office/drawing/2014/main" id="{EFAFC4DB-8785-A542-B048-73B91CD06A97}"/>
              </a:ext>
            </a:extLst>
          </p:cNvPr>
          <p:cNvSpPr>
            <a:spLocks noGrp="1" noChangeArrowheads="1"/>
          </p:cNvSpPr>
          <p:nvPr>
            <p:ph type="sldNum" sz="quarter" idx="12"/>
          </p:nvPr>
        </p:nvSpPr>
        <p:spPr>
          <a:ln/>
        </p:spPr>
        <p:txBody>
          <a:bodyPr/>
          <a:lstStyle>
            <a:lvl1pPr>
              <a:defRPr/>
            </a:lvl1pPr>
          </a:lstStyle>
          <a:p>
            <a:fld id="{C49269E7-704F-894E-B87D-1351E8D630B0}" type="slidenum">
              <a:rPr lang="ko-KR" altLang="en-US"/>
              <a:pPr/>
              <a:t>‹#›</a:t>
            </a:fld>
            <a:endParaRPr lang="en-US" altLang="ko-KR"/>
          </a:p>
        </p:txBody>
      </p:sp>
    </p:spTree>
    <p:extLst>
      <p:ext uri="{BB962C8B-B14F-4D97-AF65-F5344CB8AC3E}">
        <p14:creationId xmlns:p14="http://schemas.microsoft.com/office/powerpoint/2010/main" val="130363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968" y="1709539"/>
            <a:ext cx="10515718" cy="2853035"/>
          </a:xfrm>
        </p:spPr>
        <p:txBody>
          <a:bodyPr anchor="b"/>
          <a:lstStyle>
            <a:lvl1pPr>
              <a:defRPr sz="3333"/>
            </a:lvl1pPr>
          </a:lstStyle>
          <a:p>
            <a:r>
              <a:rPr lang="en-US"/>
              <a:t>Click to edit Master title style</a:t>
            </a:r>
          </a:p>
        </p:txBody>
      </p:sp>
      <p:sp>
        <p:nvSpPr>
          <p:cNvPr id="3" name="Text Placeholder 2"/>
          <p:cNvSpPr>
            <a:spLocks noGrp="1"/>
          </p:cNvSpPr>
          <p:nvPr>
            <p:ph type="body" idx="1"/>
          </p:nvPr>
        </p:nvSpPr>
        <p:spPr>
          <a:xfrm>
            <a:off x="831968" y="4589363"/>
            <a:ext cx="10515718" cy="1500188"/>
          </a:xfrm>
        </p:spPr>
        <p:txBody>
          <a:bodyPr/>
          <a:lstStyle>
            <a:lvl1pPr marL="0" indent="0">
              <a:buNone/>
              <a:defRPr sz="1333"/>
            </a:lvl1pPr>
            <a:lvl2pPr marL="253953" indent="0">
              <a:buNone/>
              <a:defRPr sz="1111"/>
            </a:lvl2pPr>
            <a:lvl3pPr marL="507906" indent="0">
              <a:buNone/>
              <a:defRPr sz="1000"/>
            </a:lvl3pPr>
            <a:lvl4pPr marL="761859" indent="0">
              <a:buNone/>
              <a:defRPr sz="889"/>
            </a:lvl4pPr>
            <a:lvl5pPr marL="1015812" indent="0">
              <a:buNone/>
              <a:defRPr sz="889"/>
            </a:lvl5pPr>
            <a:lvl6pPr marL="1269765" indent="0">
              <a:buNone/>
              <a:defRPr sz="889"/>
            </a:lvl6pPr>
            <a:lvl7pPr marL="1523718" indent="0">
              <a:buNone/>
              <a:defRPr sz="889"/>
            </a:lvl7pPr>
            <a:lvl8pPr marL="1777671" indent="0">
              <a:buNone/>
              <a:defRPr sz="889"/>
            </a:lvl8pPr>
            <a:lvl9pPr marL="2031624" indent="0">
              <a:buNone/>
              <a:defRPr sz="889"/>
            </a:lvl9pPr>
          </a:lstStyle>
          <a:p>
            <a:pPr lvl="0"/>
            <a:r>
              <a:rPr lang="en-US"/>
              <a:t>Edit Master text styles</a:t>
            </a:r>
          </a:p>
        </p:txBody>
      </p:sp>
      <p:sp>
        <p:nvSpPr>
          <p:cNvPr id="4" name="Rectangle 4">
            <a:extLst>
              <a:ext uri="{FF2B5EF4-FFF2-40B4-BE49-F238E27FC236}">
                <a16:creationId xmlns:a16="http://schemas.microsoft.com/office/drawing/2014/main" id="{78B76E4F-3059-A840-BA82-3EF6710AF3A3}"/>
              </a:ext>
            </a:extLst>
          </p:cNvPr>
          <p:cNvSpPr>
            <a:spLocks noGrp="1" noChangeArrowheads="1"/>
          </p:cNvSpPr>
          <p:nvPr>
            <p:ph type="dt" sz="half" idx="10"/>
          </p:nvPr>
        </p:nvSpPr>
        <p:spPr>
          <a:ln/>
        </p:spPr>
        <p:txBody>
          <a:bodyPr/>
          <a:lstStyle>
            <a:lvl1pPr>
              <a:defRPr/>
            </a:lvl1pPr>
          </a:lstStyle>
          <a:p>
            <a:fld id="{3B972C23-03F7-5041-98E0-D2B279B831D9}" type="datetimeFigureOut">
              <a:rPr lang="ko-KR" altLang="en-US"/>
              <a:pPr/>
              <a:t>2024. 1. 27.</a:t>
            </a:fld>
            <a:endParaRPr lang="en-US" altLang="ko-KR"/>
          </a:p>
        </p:txBody>
      </p:sp>
      <p:sp>
        <p:nvSpPr>
          <p:cNvPr id="5" name="Rectangle 5">
            <a:extLst>
              <a:ext uri="{FF2B5EF4-FFF2-40B4-BE49-F238E27FC236}">
                <a16:creationId xmlns:a16="http://schemas.microsoft.com/office/drawing/2014/main" id="{DBCD2E08-4E13-EB4D-AC36-15D04043D2CC}"/>
              </a:ext>
            </a:extLst>
          </p:cNvPr>
          <p:cNvSpPr>
            <a:spLocks noGrp="1" noChangeArrowheads="1"/>
          </p:cNvSpPr>
          <p:nvPr>
            <p:ph type="ftr" sz="quarter" idx="11"/>
          </p:nvPr>
        </p:nvSpPr>
        <p:spPr>
          <a:ln/>
        </p:spPr>
        <p:txBody>
          <a:bodyPr/>
          <a:lstStyle>
            <a:lvl1pPr>
              <a:defRPr/>
            </a:lvl1pPr>
          </a:lstStyle>
          <a:p>
            <a:endParaRPr lang="en-US" altLang="ko-KR"/>
          </a:p>
        </p:txBody>
      </p:sp>
      <p:sp>
        <p:nvSpPr>
          <p:cNvPr id="6" name="Rectangle 6">
            <a:extLst>
              <a:ext uri="{FF2B5EF4-FFF2-40B4-BE49-F238E27FC236}">
                <a16:creationId xmlns:a16="http://schemas.microsoft.com/office/drawing/2014/main" id="{9F5293A9-665D-9C42-88E2-3F66046B2AC3}"/>
              </a:ext>
            </a:extLst>
          </p:cNvPr>
          <p:cNvSpPr>
            <a:spLocks noGrp="1" noChangeArrowheads="1"/>
          </p:cNvSpPr>
          <p:nvPr>
            <p:ph type="sldNum" sz="quarter" idx="12"/>
          </p:nvPr>
        </p:nvSpPr>
        <p:spPr>
          <a:ln/>
        </p:spPr>
        <p:txBody>
          <a:bodyPr/>
          <a:lstStyle>
            <a:lvl1pPr>
              <a:defRPr/>
            </a:lvl1pPr>
          </a:lstStyle>
          <a:p>
            <a:fld id="{5E9309A2-3535-1C4D-89D1-25072BE761C9}" type="slidenum">
              <a:rPr lang="ko-KR" altLang="en-US"/>
              <a:pPr/>
              <a:t>‹#›</a:t>
            </a:fld>
            <a:endParaRPr lang="en-US" altLang="ko-KR"/>
          </a:p>
        </p:txBody>
      </p:sp>
    </p:spTree>
    <p:extLst>
      <p:ext uri="{BB962C8B-B14F-4D97-AF65-F5344CB8AC3E}">
        <p14:creationId xmlns:p14="http://schemas.microsoft.com/office/powerpoint/2010/main" val="2389434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718" y="1600398"/>
            <a:ext cx="5458060" cy="45258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24223" y="1600398"/>
            <a:ext cx="5458060" cy="45258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DFB8D55-CAEA-1844-A53B-2CC4C541C48F}"/>
              </a:ext>
            </a:extLst>
          </p:cNvPr>
          <p:cNvSpPr>
            <a:spLocks noGrp="1" noChangeArrowheads="1"/>
          </p:cNvSpPr>
          <p:nvPr>
            <p:ph type="dt" sz="half" idx="10"/>
          </p:nvPr>
        </p:nvSpPr>
        <p:spPr>
          <a:ln/>
        </p:spPr>
        <p:txBody>
          <a:bodyPr/>
          <a:lstStyle>
            <a:lvl1pPr>
              <a:defRPr/>
            </a:lvl1pPr>
          </a:lstStyle>
          <a:p>
            <a:fld id="{9C7BF32F-0641-6B48-92F2-578C1BB529C4}" type="datetimeFigureOut">
              <a:rPr lang="ko-KR" altLang="en-US"/>
              <a:pPr/>
              <a:t>2024. 1. 27.</a:t>
            </a:fld>
            <a:endParaRPr lang="en-US" altLang="ko-KR"/>
          </a:p>
        </p:txBody>
      </p:sp>
      <p:sp>
        <p:nvSpPr>
          <p:cNvPr id="6" name="Rectangle 5">
            <a:extLst>
              <a:ext uri="{FF2B5EF4-FFF2-40B4-BE49-F238E27FC236}">
                <a16:creationId xmlns:a16="http://schemas.microsoft.com/office/drawing/2014/main" id="{3E68F2D4-0FE3-2240-8C39-A1F3F3765B56}"/>
              </a:ext>
            </a:extLst>
          </p:cNvPr>
          <p:cNvSpPr>
            <a:spLocks noGrp="1" noChangeArrowheads="1"/>
          </p:cNvSpPr>
          <p:nvPr>
            <p:ph type="ftr" sz="quarter" idx="11"/>
          </p:nvPr>
        </p:nvSpPr>
        <p:spPr>
          <a:ln/>
        </p:spPr>
        <p:txBody>
          <a:bodyPr/>
          <a:lstStyle>
            <a:lvl1pPr>
              <a:defRPr/>
            </a:lvl1pPr>
          </a:lstStyle>
          <a:p>
            <a:endParaRPr lang="en-US" altLang="ko-KR"/>
          </a:p>
        </p:txBody>
      </p:sp>
      <p:sp>
        <p:nvSpPr>
          <p:cNvPr id="7" name="Rectangle 6">
            <a:extLst>
              <a:ext uri="{FF2B5EF4-FFF2-40B4-BE49-F238E27FC236}">
                <a16:creationId xmlns:a16="http://schemas.microsoft.com/office/drawing/2014/main" id="{B7338C8F-89DF-6C49-8B3E-51EB064BF22F}"/>
              </a:ext>
            </a:extLst>
          </p:cNvPr>
          <p:cNvSpPr>
            <a:spLocks noGrp="1" noChangeArrowheads="1"/>
          </p:cNvSpPr>
          <p:nvPr>
            <p:ph type="sldNum" sz="quarter" idx="12"/>
          </p:nvPr>
        </p:nvSpPr>
        <p:spPr>
          <a:ln/>
        </p:spPr>
        <p:txBody>
          <a:bodyPr/>
          <a:lstStyle>
            <a:lvl1pPr>
              <a:defRPr/>
            </a:lvl1pPr>
          </a:lstStyle>
          <a:p>
            <a:fld id="{F690C93C-3FAA-0F4B-84C8-9580411BCE8B}" type="slidenum">
              <a:rPr lang="ko-KR" altLang="en-US"/>
              <a:pPr/>
              <a:t>‹#›</a:t>
            </a:fld>
            <a:endParaRPr lang="en-US" altLang="ko-KR"/>
          </a:p>
        </p:txBody>
      </p:sp>
    </p:spTree>
    <p:extLst>
      <p:ext uri="{BB962C8B-B14F-4D97-AF65-F5344CB8AC3E}">
        <p14:creationId xmlns:p14="http://schemas.microsoft.com/office/powerpoint/2010/main" val="3548706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611" y="365125"/>
            <a:ext cx="10515718" cy="1325563"/>
          </a:xfrm>
        </p:spPr>
        <p:txBody>
          <a:bodyPr/>
          <a:lstStyle/>
          <a:p>
            <a:r>
              <a:rPr lang="en-US"/>
              <a:t>Click to edit Master title style</a:t>
            </a:r>
          </a:p>
        </p:txBody>
      </p:sp>
      <p:sp>
        <p:nvSpPr>
          <p:cNvPr id="3" name="Text Placeholder 2"/>
          <p:cNvSpPr>
            <a:spLocks noGrp="1"/>
          </p:cNvSpPr>
          <p:nvPr>
            <p:ph type="body" idx="1"/>
          </p:nvPr>
        </p:nvSpPr>
        <p:spPr>
          <a:xfrm>
            <a:off x="839611" y="1681262"/>
            <a:ext cx="5158199" cy="824012"/>
          </a:xfrm>
        </p:spPr>
        <p:txBody>
          <a:bodyPr anchor="b"/>
          <a:lstStyle>
            <a:lvl1pPr marL="0" indent="0">
              <a:buNone/>
              <a:defRPr sz="1333" b="1"/>
            </a:lvl1pPr>
            <a:lvl2pPr marL="253953" indent="0">
              <a:buNone/>
              <a:defRPr sz="1111" b="1"/>
            </a:lvl2pPr>
            <a:lvl3pPr marL="507906" indent="0">
              <a:buNone/>
              <a:defRPr sz="1000" b="1"/>
            </a:lvl3pPr>
            <a:lvl4pPr marL="761859" indent="0">
              <a:buNone/>
              <a:defRPr sz="889" b="1"/>
            </a:lvl4pPr>
            <a:lvl5pPr marL="1015812" indent="0">
              <a:buNone/>
              <a:defRPr sz="889" b="1"/>
            </a:lvl5pPr>
            <a:lvl6pPr marL="1269765" indent="0">
              <a:buNone/>
              <a:defRPr sz="889" b="1"/>
            </a:lvl6pPr>
            <a:lvl7pPr marL="1523718" indent="0">
              <a:buNone/>
              <a:defRPr sz="889" b="1"/>
            </a:lvl7pPr>
            <a:lvl8pPr marL="1777671" indent="0">
              <a:buNone/>
              <a:defRPr sz="889" b="1"/>
            </a:lvl8pPr>
            <a:lvl9pPr marL="2031624" indent="0">
              <a:buNone/>
              <a:defRPr sz="889" b="1"/>
            </a:lvl9pPr>
          </a:lstStyle>
          <a:p>
            <a:pPr lvl="0"/>
            <a:r>
              <a:rPr lang="en-US"/>
              <a:t>Edit Master text styles</a:t>
            </a:r>
          </a:p>
        </p:txBody>
      </p:sp>
      <p:sp>
        <p:nvSpPr>
          <p:cNvPr id="4" name="Content Placeholder 3"/>
          <p:cNvSpPr>
            <a:spLocks noGrp="1"/>
          </p:cNvSpPr>
          <p:nvPr>
            <p:ph sz="half" idx="2"/>
          </p:nvPr>
        </p:nvSpPr>
        <p:spPr>
          <a:xfrm>
            <a:off x="839611" y="2505273"/>
            <a:ext cx="5158199" cy="3684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436" y="1681262"/>
            <a:ext cx="5182894" cy="824012"/>
          </a:xfrm>
        </p:spPr>
        <p:txBody>
          <a:bodyPr anchor="b"/>
          <a:lstStyle>
            <a:lvl1pPr marL="0" indent="0">
              <a:buNone/>
              <a:defRPr sz="1333" b="1"/>
            </a:lvl1pPr>
            <a:lvl2pPr marL="253953" indent="0">
              <a:buNone/>
              <a:defRPr sz="1111" b="1"/>
            </a:lvl2pPr>
            <a:lvl3pPr marL="507906" indent="0">
              <a:buNone/>
              <a:defRPr sz="1000" b="1"/>
            </a:lvl3pPr>
            <a:lvl4pPr marL="761859" indent="0">
              <a:buNone/>
              <a:defRPr sz="889" b="1"/>
            </a:lvl4pPr>
            <a:lvl5pPr marL="1015812" indent="0">
              <a:buNone/>
              <a:defRPr sz="889" b="1"/>
            </a:lvl5pPr>
            <a:lvl6pPr marL="1269765" indent="0">
              <a:buNone/>
              <a:defRPr sz="889" b="1"/>
            </a:lvl6pPr>
            <a:lvl7pPr marL="1523718" indent="0">
              <a:buNone/>
              <a:defRPr sz="889" b="1"/>
            </a:lvl7pPr>
            <a:lvl8pPr marL="1777671" indent="0">
              <a:buNone/>
              <a:defRPr sz="889" b="1"/>
            </a:lvl8pPr>
            <a:lvl9pPr marL="2031624" indent="0">
              <a:buNone/>
              <a:defRPr sz="889" b="1"/>
            </a:lvl9pPr>
          </a:lstStyle>
          <a:p>
            <a:pPr lvl="0"/>
            <a:r>
              <a:rPr lang="en-US"/>
              <a:t>Edit Master text styles</a:t>
            </a:r>
          </a:p>
        </p:txBody>
      </p:sp>
      <p:sp>
        <p:nvSpPr>
          <p:cNvPr id="6" name="Content Placeholder 5"/>
          <p:cNvSpPr>
            <a:spLocks noGrp="1"/>
          </p:cNvSpPr>
          <p:nvPr>
            <p:ph sz="quarter" idx="4"/>
          </p:nvPr>
        </p:nvSpPr>
        <p:spPr>
          <a:xfrm>
            <a:off x="6172436" y="2505273"/>
            <a:ext cx="5182894" cy="3684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D08FCE1-E9C6-1C4C-943B-7CC372E0FFDD}"/>
              </a:ext>
            </a:extLst>
          </p:cNvPr>
          <p:cNvSpPr>
            <a:spLocks noGrp="1" noChangeArrowheads="1"/>
          </p:cNvSpPr>
          <p:nvPr>
            <p:ph type="dt" sz="half" idx="10"/>
          </p:nvPr>
        </p:nvSpPr>
        <p:spPr>
          <a:ln/>
        </p:spPr>
        <p:txBody>
          <a:bodyPr/>
          <a:lstStyle>
            <a:lvl1pPr>
              <a:defRPr/>
            </a:lvl1pPr>
          </a:lstStyle>
          <a:p>
            <a:fld id="{9D1E2B02-C82B-A04F-A0D2-A57A91B08696}" type="datetimeFigureOut">
              <a:rPr lang="ko-KR" altLang="en-US"/>
              <a:pPr/>
              <a:t>2024. 1. 27.</a:t>
            </a:fld>
            <a:endParaRPr lang="en-US" altLang="ko-KR"/>
          </a:p>
        </p:txBody>
      </p:sp>
      <p:sp>
        <p:nvSpPr>
          <p:cNvPr id="8" name="Rectangle 5">
            <a:extLst>
              <a:ext uri="{FF2B5EF4-FFF2-40B4-BE49-F238E27FC236}">
                <a16:creationId xmlns:a16="http://schemas.microsoft.com/office/drawing/2014/main" id="{3CDE20C2-5DA9-AB4A-A703-12FA00E62F8F}"/>
              </a:ext>
            </a:extLst>
          </p:cNvPr>
          <p:cNvSpPr>
            <a:spLocks noGrp="1" noChangeArrowheads="1"/>
          </p:cNvSpPr>
          <p:nvPr>
            <p:ph type="ftr" sz="quarter" idx="11"/>
          </p:nvPr>
        </p:nvSpPr>
        <p:spPr>
          <a:ln/>
        </p:spPr>
        <p:txBody>
          <a:bodyPr/>
          <a:lstStyle>
            <a:lvl1pPr>
              <a:defRPr/>
            </a:lvl1pPr>
          </a:lstStyle>
          <a:p>
            <a:endParaRPr lang="en-US" altLang="ko-KR"/>
          </a:p>
        </p:txBody>
      </p:sp>
      <p:sp>
        <p:nvSpPr>
          <p:cNvPr id="9" name="Rectangle 6">
            <a:extLst>
              <a:ext uri="{FF2B5EF4-FFF2-40B4-BE49-F238E27FC236}">
                <a16:creationId xmlns:a16="http://schemas.microsoft.com/office/drawing/2014/main" id="{87E25F6B-AEBD-3045-9A8B-B71E53CB0257}"/>
              </a:ext>
            </a:extLst>
          </p:cNvPr>
          <p:cNvSpPr>
            <a:spLocks noGrp="1" noChangeArrowheads="1"/>
          </p:cNvSpPr>
          <p:nvPr>
            <p:ph type="sldNum" sz="quarter" idx="12"/>
          </p:nvPr>
        </p:nvSpPr>
        <p:spPr>
          <a:ln/>
        </p:spPr>
        <p:txBody>
          <a:bodyPr/>
          <a:lstStyle>
            <a:lvl1pPr>
              <a:defRPr/>
            </a:lvl1pPr>
          </a:lstStyle>
          <a:p>
            <a:fld id="{7CF809FD-167A-AF4A-8C47-6CF4C618D357}" type="slidenum">
              <a:rPr lang="ko-KR" altLang="en-US"/>
              <a:pPr/>
              <a:t>‹#›</a:t>
            </a:fld>
            <a:endParaRPr lang="en-US" altLang="ko-KR"/>
          </a:p>
        </p:txBody>
      </p:sp>
    </p:spTree>
    <p:extLst>
      <p:ext uri="{BB962C8B-B14F-4D97-AF65-F5344CB8AC3E}">
        <p14:creationId xmlns:p14="http://schemas.microsoft.com/office/powerpoint/2010/main" val="302758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762E226-3F5A-F543-950D-1046A019B714}"/>
              </a:ext>
            </a:extLst>
          </p:cNvPr>
          <p:cNvSpPr>
            <a:spLocks noGrp="1" noChangeArrowheads="1"/>
          </p:cNvSpPr>
          <p:nvPr>
            <p:ph type="dt" sz="half" idx="10"/>
          </p:nvPr>
        </p:nvSpPr>
        <p:spPr>
          <a:ln/>
        </p:spPr>
        <p:txBody>
          <a:bodyPr/>
          <a:lstStyle>
            <a:lvl1pPr>
              <a:defRPr/>
            </a:lvl1pPr>
          </a:lstStyle>
          <a:p>
            <a:fld id="{B19A4871-9524-F540-9C1A-79E02CAB6D92}" type="datetimeFigureOut">
              <a:rPr lang="ko-KR" altLang="en-US"/>
              <a:pPr/>
              <a:t>2024. 1. 27.</a:t>
            </a:fld>
            <a:endParaRPr lang="en-US" altLang="ko-KR"/>
          </a:p>
        </p:txBody>
      </p:sp>
      <p:sp>
        <p:nvSpPr>
          <p:cNvPr id="4" name="Rectangle 5">
            <a:extLst>
              <a:ext uri="{FF2B5EF4-FFF2-40B4-BE49-F238E27FC236}">
                <a16:creationId xmlns:a16="http://schemas.microsoft.com/office/drawing/2014/main" id="{25B3585C-C6C1-C34D-87BC-3132FBB0D576}"/>
              </a:ext>
            </a:extLst>
          </p:cNvPr>
          <p:cNvSpPr>
            <a:spLocks noGrp="1" noChangeArrowheads="1"/>
          </p:cNvSpPr>
          <p:nvPr>
            <p:ph type="ftr" sz="quarter" idx="11"/>
          </p:nvPr>
        </p:nvSpPr>
        <p:spPr>
          <a:ln/>
        </p:spPr>
        <p:txBody>
          <a:bodyPr/>
          <a:lstStyle>
            <a:lvl1pPr>
              <a:defRPr/>
            </a:lvl1pPr>
          </a:lstStyle>
          <a:p>
            <a:endParaRPr lang="en-US" altLang="ko-KR"/>
          </a:p>
        </p:txBody>
      </p:sp>
      <p:sp>
        <p:nvSpPr>
          <p:cNvPr id="5" name="Rectangle 6">
            <a:extLst>
              <a:ext uri="{FF2B5EF4-FFF2-40B4-BE49-F238E27FC236}">
                <a16:creationId xmlns:a16="http://schemas.microsoft.com/office/drawing/2014/main" id="{4819F8A2-BFDD-5F40-A383-00A79EA01DAD}"/>
              </a:ext>
            </a:extLst>
          </p:cNvPr>
          <p:cNvSpPr>
            <a:spLocks noGrp="1" noChangeArrowheads="1"/>
          </p:cNvSpPr>
          <p:nvPr>
            <p:ph type="sldNum" sz="quarter" idx="12"/>
          </p:nvPr>
        </p:nvSpPr>
        <p:spPr>
          <a:ln/>
        </p:spPr>
        <p:txBody>
          <a:bodyPr/>
          <a:lstStyle>
            <a:lvl1pPr>
              <a:defRPr/>
            </a:lvl1pPr>
          </a:lstStyle>
          <a:p>
            <a:fld id="{06CFFC9E-2DD8-DE49-B3D6-F26583922287}" type="slidenum">
              <a:rPr lang="ko-KR" altLang="en-US"/>
              <a:pPr/>
              <a:t>‹#›</a:t>
            </a:fld>
            <a:endParaRPr lang="en-US" altLang="ko-KR"/>
          </a:p>
        </p:txBody>
      </p:sp>
    </p:spTree>
    <p:extLst>
      <p:ext uri="{BB962C8B-B14F-4D97-AF65-F5344CB8AC3E}">
        <p14:creationId xmlns:p14="http://schemas.microsoft.com/office/powerpoint/2010/main" val="960589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C39FF71-08CD-8442-8551-592096DA450F}"/>
              </a:ext>
            </a:extLst>
          </p:cNvPr>
          <p:cNvSpPr>
            <a:spLocks noGrp="1" noChangeArrowheads="1"/>
          </p:cNvSpPr>
          <p:nvPr>
            <p:ph type="dt" sz="half" idx="10"/>
          </p:nvPr>
        </p:nvSpPr>
        <p:spPr>
          <a:ln/>
        </p:spPr>
        <p:txBody>
          <a:bodyPr/>
          <a:lstStyle>
            <a:lvl1pPr>
              <a:defRPr/>
            </a:lvl1pPr>
          </a:lstStyle>
          <a:p>
            <a:fld id="{830AD11A-5D81-8C42-8007-CECC9BEC46C9}" type="datetimeFigureOut">
              <a:rPr lang="ko-KR" altLang="en-US"/>
              <a:pPr/>
              <a:t>2024. 1. 27.</a:t>
            </a:fld>
            <a:endParaRPr lang="en-US" altLang="ko-KR"/>
          </a:p>
        </p:txBody>
      </p:sp>
      <p:sp>
        <p:nvSpPr>
          <p:cNvPr id="3" name="Rectangle 5">
            <a:extLst>
              <a:ext uri="{FF2B5EF4-FFF2-40B4-BE49-F238E27FC236}">
                <a16:creationId xmlns:a16="http://schemas.microsoft.com/office/drawing/2014/main" id="{16836A6C-EE36-9045-AF63-91898992022A}"/>
              </a:ext>
            </a:extLst>
          </p:cNvPr>
          <p:cNvSpPr>
            <a:spLocks noGrp="1" noChangeArrowheads="1"/>
          </p:cNvSpPr>
          <p:nvPr>
            <p:ph type="ftr" sz="quarter" idx="11"/>
          </p:nvPr>
        </p:nvSpPr>
        <p:spPr>
          <a:ln/>
        </p:spPr>
        <p:txBody>
          <a:bodyPr/>
          <a:lstStyle>
            <a:lvl1pPr>
              <a:defRPr/>
            </a:lvl1pPr>
          </a:lstStyle>
          <a:p>
            <a:endParaRPr lang="en-US" altLang="ko-KR"/>
          </a:p>
        </p:txBody>
      </p:sp>
      <p:sp>
        <p:nvSpPr>
          <p:cNvPr id="4" name="Rectangle 6">
            <a:extLst>
              <a:ext uri="{FF2B5EF4-FFF2-40B4-BE49-F238E27FC236}">
                <a16:creationId xmlns:a16="http://schemas.microsoft.com/office/drawing/2014/main" id="{42E8D609-3398-AB4E-ACED-1D35BC7C244E}"/>
              </a:ext>
            </a:extLst>
          </p:cNvPr>
          <p:cNvSpPr>
            <a:spLocks noGrp="1" noChangeArrowheads="1"/>
          </p:cNvSpPr>
          <p:nvPr>
            <p:ph type="sldNum" sz="quarter" idx="12"/>
          </p:nvPr>
        </p:nvSpPr>
        <p:spPr>
          <a:ln/>
        </p:spPr>
        <p:txBody>
          <a:bodyPr/>
          <a:lstStyle>
            <a:lvl1pPr>
              <a:defRPr/>
            </a:lvl1pPr>
          </a:lstStyle>
          <a:p>
            <a:fld id="{BCC7113A-EF8A-C244-807B-E6F2BFF6DBB0}" type="slidenum">
              <a:rPr lang="ko-KR" altLang="en-US"/>
              <a:pPr/>
              <a:t>‹#›</a:t>
            </a:fld>
            <a:endParaRPr lang="en-US" altLang="ko-KR"/>
          </a:p>
        </p:txBody>
      </p:sp>
    </p:spTree>
    <p:extLst>
      <p:ext uri="{BB962C8B-B14F-4D97-AF65-F5344CB8AC3E}">
        <p14:creationId xmlns:p14="http://schemas.microsoft.com/office/powerpoint/2010/main" val="452579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611" y="457398"/>
            <a:ext cx="3932296" cy="1599903"/>
          </a:xfrm>
        </p:spPr>
        <p:txBody>
          <a:bodyPr anchor="b"/>
          <a:lstStyle>
            <a:lvl1pPr>
              <a:defRPr sz="1777"/>
            </a:lvl1pPr>
          </a:lstStyle>
          <a:p>
            <a:r>
              <a:rPr lang="en-US"/>
              <a:t>Click to edit Master title style</a:t>
            </a:r>
          </a:p>
        </p:txBody>
      </p:sp>
      <p:sp>
        <p:nvSpPr>
          <p:cNvPr id="3" name="Content Placeholder 2"/>
          <p:cNvSpPr>
            <a:spLocks noGrp="1"/>
          </p:cNvSpPr>
          <p:nvPr>
            <p:ph idx="1"/>
          </p:nvPr>
        </p:nvSpPr>
        <p:spPr>
          <a:xfrm>
            <a:off x="5183481" y="987227"/>
            <a:ext cx="6171848" cy="4873625"/>
          </a:xfrm>
        </p:spPr>
        <p:txBody>
          <a:bodyPr/>
          <a:lstStyle>
            <a:lvl1pPr>
              <a:defRPr sz="1777"/>
            </a:lvl1pPr>
            <a:lvl2pPr>
              <a:defRPr sz="1555"/>
            </a:lvl2pPr>
            <a:lvl3pPr>
              <a:defRPr sz="1333"/>
            </a:lvl3pPr>
            <a:lvl4pPr>
              <a:defRPr sz="1111"/>
            </a:lvl4pPr>
            <a:lvl5pPr>
              <a:defRPr sz="1111"/>
            </a:lvl5pPr>
            <a:lvl6pPr>
              <a:defRPr sz="1111"/>
            </a:lvl6pPr>
            <a:lvl7pPr>
              <a:defRPr sz="1111"/>
            </a:lvl7pPr>
            <a:lvl8pPr>
              <a:defRPr sz="1111"/>
            </a:lvl8pPr>
            <a:lvl9pPr>
              <a:defRPr sz="111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611" y="2057301"/>
            <a:ext cx="3932296" cy="3811488"/>
          </a:xfrm>
        </p:spPr>
        <p:txBody>
          <a:bodyPr/>
          <a:lstStyle>
            <a:lvl1pPr marL="0" indent="0">
              <a:buNone/>
              <a:defRPr sz="889"/>
            </a:lvl1pPr>
            <a:lvl2pPr marL="253953" indent="0">
              <a:buNone/>
              <a:defRPr sz="778"/>
            </a:lvl2pPr>
            <a:lvl3pPr marL="507906" indent="0">
              <a:buNone/>
              <a:defRPr sz="667"/>
            </a:lvl3pPr>
            <a:lvl4pPr marL="761859" indent="0">
              <a:buNone/>
              <a:defRPr sz="556"/>
            </a:lvl4pPr>
            <a:lvl5pPr marL="1015812" indent="0">
              <a:buNone/>
              <a:defRPr sz="556"/>
            </a:lvl5pPr>
            <a:lvl6pPr marL="1269765" indent="0">
              <a:buNone/>
              <a:defRPr sz="556"/>
            </a:lvl6pPr>
            <a:lvl7pPr marL="1523718" indent="0">
              <a:buNone/>
              <a:defRPr sz="556"/>
            </a:lvl7pPr>
            <a:lvl8pPr marL="1777671" indent="0">
              <a:buNone/>
              <a:defRPr sz="556"/>
            </a:lvl8pPr>
            <a:lvl9pPr marL="2031624" indent="0">
              <a:buNone/>
              <a:defRPr sz="556"/>
            </a:lvl9pPr>
          </a:lstStyle>
          <a:p>
            <a:pPr lvl="0"/>
            <a:r>
              <a:rPr lang="en-US"/>
              <a:t>Edit Master text styles</a:t>
            </a:r>
          </a:p>
        </p:txBody>
      </p:sp>
      <p:sp>
        <p:nvSpPr>
          <p:cNvPr id="5" name="Rectangle 4">
            <a:extLst>
              <a:ext uri="{FF2B5EF4-FFF2-40B4-BE49-F238E27FC236}">
                <a16:creationId xmlns:a16="http://schemas.microsoft.com/office/drawing/2014/main" id="{EC610D3D-1ED7-CE47-A14C-B3591258FE29}"/>
              </a:ext>
            </a:extLst>
          </p:cNvPr>
          <p:cNvSpPr>
            <a:spLocks noGrp="1" noChangeArrowheads="1"/>
          </p:cNvSpPr>
          <p:nvPr>
            <p:ph type="dt" sz="half" idx="10"/>
          </p:nvPr>
        </p:nvSpPr>
        <p:spPr>
          <a:ln/>
        </p:spPr>
        <p:txBody>
          <a:bodyPr/>
          <a:lstStyle>
            <a:lvl1pPr>
              <a:defRPr/>
            </a:lvl1pPr>
          </a:lstStyle>
          <a:p>
            <a:fld id="{45E487A8-1749-0243-9992-854D0D704A08}" type="datetimeFigureOut">
              <a:rPr lang="ko-KR" altLang="en-US"/>
              <a:pPr/>
              <a:t>2024. 1. 27.</a:t>
            </a:fld>
            <a:endParaRPr lang="en-US" altLang="ko-KR"/>
          </a:p>
        </p:txBody>
      </p:sp>
      <p:sp>
        <p:nvSpPr>
          <p:cNvPr id="6" name="Rectangle 5">
            <a:extLst>
              <a:ext uri="{FF2B5EF4-FFF2-40B4-BE49-F238E27FC236}">
                <a16:creationId xmlns:a16="http://schemas.microsoft.com/office/drawing/2014/main" id="{15CB0412-6092-5F43-A7B4-973C72B82B1A}"/>
              </a:ext>
            </a:extLst>
          </p:cNvPr>
          <p:cNvSpPr>
            <a:spLocks noGrp="1" noChangeArrowheads="1"/>
          </p:cNvSpPr>
          <p:nvPr>
            <p:ph type="ftr" sz="quarter" idx="11"/>
          </p:nvPr>
        </p:nvSpPr>
        <p:spPr>
          <a:ln/>
        </p:spPr>
        <p:txBody>
          <a:bodyPr/>
          <a:lstStyle>
            <a:lvl1pPr>
              <a:defRPr/>
            </a:lvl1pPr>
          </a:lstStyle>
          <a:p>
            <a:endParaRPr lang="en-US" altLang="ko-KR"/>
          </a:p>
        </p:txBody>
      </p:sp>
      <p:sp>
        <p:nvSpPr>
          <p:cNvPr id="7" name="Rectangle 6">
            <a:extLst>
              <a:ext uri="{FF2B5EF4-FFF2-40B4-BE49-F238E27FC236}">
                <a16:creationId xmlns:a16="http://schemas.microsoft.com/office/drawing/2014/main" id="{6AD4C181-E6C7-0D4E-B2BA-A9342A80F111}"/>
              </a:ext>
            </a:extLst>
          </p:cNvPr>
          <p:cNvSpPr>
            <a:spLocks noGrp="1" noChangeArrowheads="1"/>
          </p:cNvSpPr>
          <p:nvPr>
            <p:ph type="sldNum" sz="quarter" idx="12"/>
          </p:nvPr>
        </p:nvSpPr>
        <p:spPr>
          <a:ln/>
        </p:spPr>
        <p:txBody>
          <a:bodyPr/>
          <a:lstStyle>
            <a:lvl1pPr>
              <a:defRPr/>
            </a:lvl1pPr>
          </a:lstStyle>
          <a:p>
            <a:fld id="{5AE8AA27-76F6-444A-8A11-2410882677FD}" type="slidenum">
              <a:rPr lang="ko-KR" altLang="en-US"/>
              <a:pPr/>
              <a:t>‹#›</a:t>
            </a:fld>
            <a:endParaRPr lang="en-US" altLang="ko-KR"/>
          </a:p>
        </p:txBody>
      </p:sp>
    </p:spTree>
    <p:extLst>
      <p:ext uri="{BB962C8B-B14F-4D97-AF65-F5344CB8AC3E}">
        <p14:creationId xmlns:p14="http://schemas.microsoft.com/office/powerpoint/2010/main" val="1921905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29798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611" y="457398"/>
            <a:ext cx="3932296" cy="1599903"/>
          </a:xfrm>
        </p:spPr>
        <p:txBody>
          <a:bodyPr anchor="b"/>
          <a:lstStyle>
            <a:lvl1pPr>
              <a:defRPr sz="1777"/>
            </a:lvl1pPr>
          </a:lstStyle>
          <a:p>
            <a:r>
              <a:rPr lang="en-US"/>
              <a:t>Click to edit Master title style</a:t>
            </a:r>
          </a:p>
        </p:txBody>
      </p:sp>
      <p:sp>
        <p:nvSpPr>
          <p:cNvPr id="3" name="Picture Placeholder 2"/>
          <p:cNvSpPr>
            <a:spLocks noGrp="1"/>
          </p:cNvSpPr>
          <p:nvPr>
            <p:ph type="pic" idx="1"/>
          </p:nvPr>
        </p:nvSpPr>
        <p:spPr>
          <a:xfrm>
            <a:off x="5183481" y="987227"/>
            <a:ext cx="6171848" cy="4873625"/>
          </a:xfrm>
        </p:spPr>
        <p:txBody>
          <a:bodyPr/>
          <a:lstStyle>
            <a:lvl1pPr marL="0" indent="0">
              <a:buNone/>
              <a:defRPr sz="1777"/>
            </a:lvl1pPr>
            <a:lvl2pPr marL="253953" indent="0">
              <a:buNone/>
              <a:defRPr sz="1555"/>
            </a:lvl2pPr>
            <a:lvl3pPr marL="507906" indent="0">
              <a:buNone/>
              <a:defRPr sz="1333"/>
            </a:lvl3pPr>
            <a:lvl4pPr marL="761859" indent="0">
              <a:buNone/>
              <a:defRPr sz="1111"/>
            </a:lvl4pPr>
            <a:lvl5pPr marL="1015812" indent="0">
              <a:buNone/>
              <a:defRPr sz="1111"/>
            </a:lvl5pPr>
            <a:lvl6pPr marL="1269765" indent="0">
              <a:buNone/>
              <a:defRPr sz="1111"/>
            </a:lvl6pPr>
            <a:lvl7pPr marL="1523718" indent="0">
              <a:buNone/>
              <a:defRPr sz="1111"/>
            </a:lvl7pPr>
            <a:lvl8pPr marL="1777671" indent="0">
              <a:buNone/>
              <a:defRPr sz="1111"/>
            </a:lvl8pPr>
            <a:lvl9pPr marL="2031624" indent="0">
              <a:buNone/>
              <a:defRPr sz="1111"/>
            </a:lvl9pPr>
          </a:lstStyle>
          <a:p>
            <a:pPr lvl="0"/>
            <a:endParaRPr lang="en-US" noProof="0"/>
          </a:p>
        </p:txBody>
      </p:sp>
      <p:sp>
        <p:nvSpPr>
          <p:cNvPr id="4" name="Text Placeholder 3"/>
          <p:cNvSpPr>
            <a:spLocks noGrp="1"/>
          </p:cNvSpPr>
          <p:nvPr>
            <p:ph type="body" sz="half" idx="2"/>
          </p:nvPr>
        </p:nvSpPr>
        <p:spPr>
          <a:xfrm>
            <a:off x="839611" y="2057301"/>
            <a:ext cx="3932296" cy="3811488"/>
          </a:xfrm>
        </p:spPr>
        <p:txBody>
          <a:bodyPr/>
          <a:lstStyle>
            <a:lvl1pPr marL="0" indent="0">
              <a:buNone/>
              <a:defRPr sz="889"/>
            </a:lvl1pPr>
            <a:lvl2pPr marL="253953" indent="0">
              <a:buNone/>
              <a:defRPr sz="778"/>
            </a:lvl2pPr>
            <a:lvl3pPr marL="507906" indent="0">
              <a:buNone/>
              <a:defRPr sz="667"/>
            </a:lvl3pPr>
            <a:lvl4pPr marL="761859" indent="0">
              <a:buNone/>
              <a:defRPr sz="556"/>
            </a:lvl4pPr>
            <a:lvl5pPr marL="1015812" indent="0">
              <a:buNone/>
              <a:defRPr sz="556"/>
            </a:lvl5pPr>
            <a:lvl6pPr marL="1269765" indent="0">
              <a:buNone/>
              <a:defRPr sz="556"/>
            </a:lvl6pPr>
            <a:lvl7pPr marL="1523718" indent="0">
              <a:buNone/>
              <a:defRPr sz="556"/>
            </a:lvl7pPr>
            <a:lvl8pPr marL="1777671" indent="0">
              <a:buNone/>
              <a:defRPr sz="556"/>
            </a:lvl8pPr>
            <a:lvl9pPr marL="2031624" indent="0">
              <a:buNone/>
              <a:defRPr sz="556"/>
            </a:lvl9pPr>
          </a:lstStyle>
          <a:p>
            <a:pPr lvl="0"/>
            <a:r>
              <a:rPr lang="en-US"/>
              <a:t>Edit Master text styles</a:t>
            </a:r>
          </a:p>
        </p:txBody>
      </p:sp>
      <p:sp>
        <p:nvSpPr>
          <p:cNvPr id="5" name="Rectangle 4">
            <a:extLst>
              <a:ext uri="{FF2B5EF4-FFF2-40B4-BE49-F238E27FC236}">
                <a16:creationId xmlns:a16="http://schemas.microsoft.com/office/drawing/2014/main" id="{5F46FE35-F3D9-3E41-BCCD-8A1B11DC0634}"/>
              </a:ext>
            </a:extLst>
          </p:cNvPr>
          <p:cNvSpPr>
            <a:spLocks noGrp="1" noChangeArrowheads="1"/>
          </p:cNvSpPr>
          <p:nvPr>
            <p:ph type="dt" sz="half" idx="10"/>
          </p:nvPr>
        </p:nvSpPr>
        <p:spPr>
          <a:ln/>
        </p:spPr>
        <p:txBody>
          <a:bodyPr/>
          <a:lstStyle>
            <a:lvl1pPr>
              <a:defRPr/>
            </a:lvl1pPr>
          </a:lstStyle>
          <a:p>
            <a:fld id="{2BF8D835-E0B7-524A-9CE3-1EAF25F057D9}" type="datetimeFigureOut">
              <a:rPr lang="ko-KR" altLang="en-US"/>
              <a:pPr/>
              <a:t>2024. 1. 27.</a:t>
            </a:fld>
            <a:endParaRPr lang="en-US" altLang="ko-KR"/>
          </a:p>
        </p:txBody>
      </p:sp>
      <p:sp>
        <p:nvSpPr>
          <p:cNvPr id="6" name="Rectangle 5">
            <a:extLst>
              <a:ext uri="{FF2B5EF4-FFF2-40B4-BE49-F238E27FC236}">
                <a16:creationId xmlns:a16="http://schemas.microsoft.com/office/drawing/2014/main" id="{7B2F7351-54AC-164A-81CD-21A6F1845497}"/>
              </a:ext>
            </a:extLst>
          </p:cNvPr>
          <p:cNvSpPr>
            <a:spLocks noGrp="1" noChangeArrowheads="1"/>
          </p:cNvSpPr>
          <p:nvPr>
            <p:ph type="ftr" sz="quarter" idx="11"/>
          </p:nvPr>
        </p:nvSpPr>
        <p:spPr>
          <a:ln/>
        </p:spPr>
        <p:txBody>
          <a:bodyPr/>
          <a:lstStyle>
            <a:lvl1pPr>
              <a:defRPr/>
            </a:lvl1pPr>
          </a:lstStyle>
          <a:p>
            <a:endParaRPr lang="en-US" altLang="ko-KR"/>
          </a:p>
        </p:txBody>
      </p:sp>
      <p:sp>
        <p:nvSpPr>
          <p:cNvPr id="7" name="Rectangle 6">
            <a:extLst>
              <a:ext uri="{FF2B5EF4-FFF2-40B4-BE49-F238E27FC236}">
                <a16:creationId xmlns:a16="http://schemas.microsoft.com/office/drawing/2014/main" id="{65F7FE30-0730-5747-9F76-845B8EDD4B61}"/>
              </a:ext>
            </a:extLst>
          </p:cNvPr>
          <p:cNvSpPr>
            <a:spLocks noGrp="1" noChangeArrowheads="1"/>
          </p:cNvSpPr>
          <p:nvPr>
            <p:ph type="sldNum" sz="quarter" idx="12"/>
          </p:nvPr>
        </p:nvSpPr>
        <p:spPr>
          <a:ln/>
        </p:spPr>
        <p:txBody>
          <a:bodyPr/>
          <a:lstStyle>
            <a:lvl1pPr>
              <a:defRPr/>
            </a:lvl1pPr>
          </a:lstStyle>
          <a:p>
            <a:fld id="{F3E44E11-6654-6E42-8B11-C13D0904F51C}" type="slidenum">
              <a:rPr lang="ko-KR" altLang="en-US"/>
              <a:pPr/>
              <a:t>‹#›</a:t>
            </a:fld>
            <a:endParaRPr lang="en-US" altLang="ko-KR"/>
          </a:p>
        </p:txBody>
      </p:sp>
    </p:spTree>
    <p:extLst>
      <p:ext uri="{BB962C8B-B14F-4D97-AF65-F5344CB8AC3E}">
        <p14:creationId xmlns:p14="http://schemas.microsoft.com/office/powerpoint/2010/main" val="4151872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C05B6C8-23B2-364A-9EBE-BFC8D1990262}"/>
              </a:ext>
            </a:extLst>
          </p:cNvPr>
          <p:cNvSpPr>
            <a:spLocks noGrp="1" noChangeArrowheads="1"/>
          </p:cNvSpPr>
          <p:nvPr>
            <p:ph type="dt" sz="half" idx="10"/>
          </p:nvPr>
        </p:nvSpPr>
        <p:spPr>
          <a:ln/>
        </p:spPr>
        <p:txBody>
          <a:bodyPr/>
          <a:lstStyle>
            <a:lvl1pPr>
              <a:defRPr/>
            </a:lvl1pPr>
          </a:lstStyle>
          <a:p>
            <a:fld id="{6BE00AAE-B0CD-0943-85BD-B6FF5FD9A54A}" type="datetimeFigureOut">
              <a:rPr lang="ko-KR" altLang="en-US"/>
              <a:pPr/>
              <a:t>2024. 1. 27.</a:t>
            </a:fld>
            <a:endParaRPr lang="en-US" altLang="ko-KR"/>
          </a:p>
        </p:txBody>
      </p:sp>
      <p:sp>
        <p:nvSpPr>
          <p:cNvPr id="5" name="Rectangle 5">
            <a:extLst>
              <a:ext uri="{FF2B5EF4-FFF2-40B4-BE49-F238E27FC236}">
                <a16:creationId xmlns:a16="http://schemas.microsoft.com/office/drawing/2014/main" id="{117F261F-B0E4-8647-A070-1E4C174057BD}"/>
              </a:ext>
            </a:extLst>
          </p:cNvPr>
          <p:cNvSpPr>
            <a:spLocks noGrp="1" noChangeArrowheads="1"/>
          </p:cNvSpPr>
          <p:nvPr>
            <p:ph type="ftr" sz="quarter" idx="11"/>
          </p:nvPr>
        </p:nvSpPr>
        <p:spPr>
          <a:ln/>
        </p:spPr>
        <p:txBody>
          <a:bodyPr/>
          <a:lstStyle>
            <a:lvl1pPr>
              <a:defRPr/>
            </a:lvl1pPr>
          </a:lstStyle>
          <a:p>
            <a:endParaRPr lang="en-US" altLang="ko-KR"/>
          </a:p>
        </p:txBody>
      </p:sp>
      <p:sp>
        <p:nvSpPr>
          <p:cNvPr id="6" name="Rectangle 6">
            <a:extLst>
              <a:ext uri="{FF2B5EF4-FFF2-40B4-BE49-F238E27FC236}">
                <a16:creationId xmlns:a16="http://schemas.microsoft.com/office/drawing/2014/main" id="{1F231754-EAFC-364A-AD6A-BBECE620F1C2}"/>
              </a:ext>
            </a:extLst>
          </p:cNvPr>
          <p:cNvSpPr>
            <a:spLocks noGrp="1" noChangeArrowheads="1"/>
          </p:cNvSpPr>
          <p:nvPr>
            <p:ph type="sldNum" sz="quarter" idx="12"/>
          </p:nvPr>
        </p:nvSpPr>
        <p:spPr>
          <a:ln/>
        </p:spPr>
        <p:txBody>
          <a:bodyPr/>
          <a:lstStyle>
            <a:lvl1pPr>
              <a:defRPr/>
            </a:lvl1pPr>
          </a:lstStyle>
          <a:p>
            <a:fld id="{1B8B5E07-E45E-A74D-B6CE-FDB6F3498851}" type="slidenum">
              <a:rPr lang="ko-KR" altLang="en-US"/>
              <a:pPr/>
              <a:t>‹#›</a:t>
            </a:fld>
            <a:endParaRPr lang="en-US" altLang="ko-KR"/>
          </a:p>
        </p:txBody>
      </p:sp>
    </p:spTree>
    <p:extLst>
      <p:ext uri="{BB962C8B-B14F-4D97-AF65-F5344CB8AC3E}">
        <p14:creationId xmlns:p14="http://schemas.microsoft.com/office/powerpoint/2010/main" val="2313604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435" y="274836"/>
            <a:ext cx="2742848" cy="585142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719" y="274836"/>
            <a:ext cx="8173273" cy="585142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B2AC573-8654-1B49-8F2C-39158DC04640}"/>
              </a:ext>
            </a:extLst>
          </p:cNvPr>
          <p:cNvSpPr>
            <a:spLocks noGrp="1" noChangeArrowheads="1"/>
          </p:cNvSpPr>
          <p:nvPr>
            <p:ph type="dt" sz="half" idx="10"/>
          </p:nvPr>
        </p:nvSpPr>
        <p:spPr>
          <a:ln/>
        </p:spPr>
        <p:txBody>
          <a:bodyPr/>
          <a:lstStyle>
            <a:lvl1pPr>
              <a:defRPr/>
            </a:lvl1pPr>
          </a:lstStyle>
          <a:p>
            <a:fld id="{3D7BD6A8-77EF-6946-A7AA-2629F36BA071}" type="datetimeFigureOut">
              <a:rPr lang="ko-KR" altLang="en-US"/>
              <a:pPr/>
              <a:t>2024. 1. 27.</a:t>
            </a:fld>
            <a:endParaRPr lang="en-US" altLang="ko-KR"/>
          </a:p>
        </p:txBody>
      </p:sp>
      <p:sp>
        <p:nvSpPr>
          <p:cNvPr id="5" name="Rectangle 5">
            <a:extLst>
              <a:ext uri="{FF2B5EF4-FFF2-40B4-BE49-F238E27FC236}">
                <a16:creationId xmlns:a16="http://schemas.microsoft.com/office/drawing/2014/main" id="{C1E771ED-D770-6945-9284-693A95E5D17F}"/>
              </a:ext>
            </a:extLst>
          </p:cNvPr>
          <p:cNvSpPr>
            <a:spLocks noGrp="1" noChangeArrowheads="1"/>
          </p:cNvSpPr>
          <p:nvPr>
            <p:ph type="ftr" sz="quarter" idx="11"/>
          </p:nvPr>
        </p:nvSpPr>
        <p:spPr>
          <a:ln/>
        </p:spPr>
        <p:txBody>
          <a:bodyPr/>
          <a:lstStyle>
            <a:lvl1pPr>
              <a:defRPr/>
            </a:lvl1pPr>
          </a:lstStyle>
          <a:p>
            <a:endParaRPr lang="en-US" altLang="ko-KR"/>
          </a:p>
        </p:txBody>
      </p:sp>
      <p:sp>
        <p:nvSpPr>
          <p:cNvPr id="6" name="Rectangle 6">
            <a:extLst>
              <a:ext uri="{FF2B5EF4-FFF2-40B4-BE49-F238E27FC236}">
                <a16:creationId xmlns:a16="http://schemas.microsoft.com/office/drawing/2014/main" id="{3B3BF40D-9DA9-204D-B7E8-A6164573C3A7}"/>
              </a:ext>
            </a:extLst>
          </p:cNvPr>
          <p:cNvSpPr>
            <a:spLocks noGrp="1" noChangeArrowheads="1"/>
          </p:cNvSpPr>
          <p:nvPr>
            <p:ph type="sldNum" sz="quarter" idx="12"/>
          </p:nvPr>
        </p:nvSpPr>
        <p:spPr>
          <a:ln/>
        </p:spPr>
        <p:txBody>
          <a:bodyPr/>
          <a:lstStyle>
            <a:lvl1pPr>
              <a:defRPr/>
            </a:lvl1pPr>
          </a:lstStyle>
          <a:p>
            <a:fld id="{A5391B90-6B51-A043-A668-77DDB73D7258}" type="slidenum">
              <a:rPr lang="ko-KR" altLang="en-US"/>
              <a:pPr/>
              <a:t>‹#›</a:t>
            </a:fld>
            <a:endParaRPr lang="en-US" altLang="ko-KR"/>
          </a:p>
        </p:txBody>
      </p:sp>
    </p:spTree>
    <p:extLst>
      <p:ext uri="{BB962C8B-B14F-4D97-AF65-F5344CB8AC3E}">
        <p14:creationId xmlns:p14="http://schemas.microsoft.com/office/powerpoint/2010/main" val="39411589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253953" indent="0" algn="ctr">
              <a:buNone/>
              <a:defRPr/>
            </a:lvl2pPr>
            <a:lvl3pPr marL="507906" indent="0" algn="ctr">
              <a:buNone/>
              <a:defRPr/>
            </a:lvl3pPr>
            <a:lvl4pPr marL="761859" indent="0" algn="ctr">
              <a:buNone/>
              <a:defRPr/>
            </a:lvl4pPr>
            <a:lvl5pPr marL="1015812" indent="0" algn="ctr">
              <a:buNone/>
              <a:defRPr/>
            </a:lvl5pPr>
            <a:lvl6pPr marL="1269765" indent="0" algn="ctr">
              <a:buNone/>
              <a:defRPr/>
            </a:lvl6pPr>
            <a:lvl7pPr marL="1523718" indent="0" algn="ctr">
              <a:buNone/>
              <a:defRPr/>
            </a:lvl7pPr>
            <a:lvl8pPr marL="1777671" indent="0" algn="ctr">
              <a:buNone/>
              <a:defRPr/>
            </a:lvl8pPr>
            <a:lvl9pPr marL="2031624" indent="0" algn="ctr">
              <a:buNone/>
              <a:defRPr/>
            </a:lvl9pPr>
          </a:lstStyle>
          <a:p>
            <a:r>
              <a:rPr lang="en-US"/>
              <a:t>Click to edit Master subtitle style</a:t>
            </a:r>
          </a:p>
        </p:txBody>
      </p:sp>
    </p:spTree>
    <p:extLst>
      <p:ext uri="{BB962C8B-B14F-4D97-AF65-F5344CB8AC3E}">
        <p14:creationId xmlns:p14="http://schemas.microsoft.com/office/powerpoint/2010/main" val="23374235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19158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4"/>
          </a:xfrm>
        </p:spPr>
        <p:txBody>
          <a:bodyPr anchor="t"/>
          <a:lstStyle>
            <a:lvl1pPr algn="l">
              <a:defRPr sz="222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1111"/>
            </a:lvl1pPr>
            <a:lvl2pPr marL="253953" indent="0">
              <a:buNone/>
              <a:defRPr sz="1000"/>
            </a:lvl2pPr>
            <a:lvl3pPr marL="507906" indent="0">
              <a:buNone/>
              <a:defRPr sz="889"/>
            </a:lvl3pPr>
            <a:lvl4pPr marL="761859" indent="0">
              <a:buNone/>
              <a:defRPr sz="778"/>
            </a:lvl4pPr>
            <a:lvl5pPr marL="1015812" indent="0">
              <a:buNone/>
              <a:defRPr sz="778"/>
            </a:lvl5pPr>
            <a:lvl6pPr marL="1269765" indent="0">
              <a:buNone/>
              <a:defRPr sz="778"/>
            </a:lvl6pPr>
            <a:lvl7pPr marL="1523718" indent="0">
              <a:buNone/>
              <a:defRPr sz="778"/>
            </a:lvl7pPr>
            <a:lvl8pPr marL="1777671" indent="0">
              <a:buNone/>
              <a:defRPr sz="778"/>
            </a:lvl8pPr>
            <a:lvl9pPr marL="2031624" indent="0">
              <a:buNone/>
              <a:defRPr sz="778"/>
            </a:lvl9pPr>
          </a:lstStyle>
          <a:p>
            <a:pPr lvl="0"/>
            <a:r>
              <a:rPr lang="en-US"/>
              <a:t>Click to edit Master text styles</a:t>
            </a:r>
          </a:p>
        </p:txBody>
      </p:sp>
    </p:spTree>
    <p:extLst>
      <p:ext uri="{BB962C8B-B14F-4D97-AF65-F5344CB8AC3E}">
        <p14:creationId xmlns:p14="http://schemas.microsoft.com/office/powerpoint/2010/main" val="11347606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1555"/>
            </a:lvl1pPr>
            <a:lvl2pPr>
              <a:defRPr sz="1333"/>
            </a:lvl2pPr>
            <a:lvl3pPr>
              <a:defRPr sz="1111"/>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1555"/>
            </a:lvl1pPr>
            <a:lvl2pPr>
              <a:defRPr sz="1333"/>
            </a:lvl2pPr>
            <a:lvl3pPr>
              <a:defRPr sz="1111"/>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18134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1333" b="1"/>
            </a:lvl1pPr>
            <a:lvl2pPr marL="253953" indent="0">
              <a:buNone/>
              <a:defRPr sz="1111" b="1"/>
            </a:lvl2pPr>
            <a:lvl3pPr marL="507906" indent="0">
              <a:buNone/>
              <a:defRPr sz="1000" b="1"/>
            </a:lvl3pPr>
            <a:lvl4pPr marL="761859" indent="0">
              <a:buNone/>
              <a:defRPr sz="889" b="1"/>
            </a:lvl4pPr>
            <a:lvl5pPr marL="1015812" indent="0">
              <a:buNone/>
              <a:defRPr sz="889" b="1"/>
            </a:lvl5pPr>
            <a:lvl6pPr marL="1269765" indent="0">
              <a:buNone/>
              <a:defRPr sz="889" b="1"/>
            </a:lvl6pPr>
            <a:lvl7pPr marL="1523718" indent="0">
              <a:buNone/>
              <a:defRPr sz="889" b="1"/>
            </a:lvl7pPr>
            <a:lvl8pPr marL="1777671" indent="0">
              <a:buNone/>
              <a:defRPr sz="889" b="1"/>
            </a:lvl8pPr>
            <a:lvl9pPr marL="2031624" indent="0">
              <a:buNone/>
              <a:defRPr sz="889"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1333"/>
            </a:lvl1pPr>
            <a:lvl2pPr>
              <a:defRPr sz="1111"/>
            </a:lvl2pPr>
            <a:lvl3pPr>
              <a:defRPr sz="1000"/>
            </a:lvl3pPr>
            <a:lvl4pPr>
              <a:defRPr sz="889"/>
            </a:lvl4pPr>
            <a:lvl5pPr>
              <a:defRPr sz="889"/>
            </a:lvl5pPr>
            <a:lvl6pPr>
              <a:defRPr sz="889"/>
            </a:lvl6pPr>
            <a:lvl7pPr>
              <a:defRPr sz="889"/>
            </a:lvl7pPr>
            <a:lvl8pPr>
              <a:defRPr sz="889"/>
            </a:lvl8pPr>
            <a:lvl9pPr>
              <a:defRPr sz="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1333" b="1"/>
            </a:lvl1pPr>
            <a:lvl2pPr marL="253953" indent="0">
              <a:buNone/>
              <a:defRPr sz="1111" b="1"/>
            </a:lvl2pPr>
            <a:lvl3pPr marL="507906" indent="0">
              <a:buNone/>
              <a:defRPr sz="1000" b="1"/>
            </a:lvl3pPr>
            <a:lvl4pPr marL="761859" indent="0">
              <a:buNone/>
              <a:defRPr sz="889" b="1"/>
            </a:lvl4pPr>
            <a:lvl5pPr marL="1015812" indent="0">
              <a:buNone/>
              <a:defRPr sz="889" b="1"/>
            </a:lvl5pPr>
            <a:lvl6pPr marL="1269765" indent="0">
              <a:buNone/>
              <a:defRPr sz="889" b="1"/>
            </a:lvl6pPr>
            <a:lvl7pPr marL="1523718" indent="0">
              <a:buNone/>
              <a:defRPr sz="889" b="1"/>
            </a:lvl7pPr>
            <a:lvl8pPr marL="1777671" indent="0">
              <a:buNone/>
              <a:defRPr sz="889" b="1"/>
            </a:lvl8pPr>
            <a:lvl9pPr marL="2031624" indent="0">
              <a:buNone/>
              <a:defRPr sz="889"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1333"/>
            </a:lvl1pPr>
            <a:lvl2pPr>
              <a:defRPr sz="1111"/>
            </a:lvl2pPr>
            <a:lvl3pPr>
              <a:defRPr sz="1000"/>
            </a:lvl3pPr>
            <a:lvl4pPr>
              <a:defRPr sz="889"/>
            </a:lvl4pPr>
            <a:lvl5pPr>
              <a:defRPr sz="889"/>
            </a:lvl5pPr>
            <a:lvl6pPr>
              <a:defRPr sz="889"/>
            </a:lvl6pPr>
            <a:lvl7pPr>
              <a:defRPr sz="889"/>
            </a:lvl7pPr>
            <a:lvl8pPr>
              <a:defRPr sz="889"/>
            </a:lvl8pPr>
            <a:lvl9pPr>
              <a:defRPr sz="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65960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710816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39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4"/>
          </a:xfrm>
        </p:spPr>
        <p:txBody>
          <a:bodyPr anchor="t"/>
          <a:lstStyle>
            <a:lvl1pPr algn="l">
              <a:defRPr sz="222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1111"/>
            </a:lvl1pPr>
            <a:lvl2pPr marL="253953" indent="0">
              <a:buNone/>
              <a:defRPr sz="1000"/>
            </a:lvl2pPr>
            <a:lvl3pPr marL="507906" indent="0">
              <a:buNone/>
              <a:defRPr sz="889"/>
            </a:lvl3pPr>
            <a:lvl4pPr marL="761859" indent="0">
              <a:buNone/>
              <a:defRPr sz="778"/>
            </a:lvl4pPr>
            <a:lvl5pPr marL="1015812" indent="0">
              <a:buNone/>
              <a:defRPr sz="778"/>
            </a:lvl5pPr>
            <a:lvl6pPr marL="1269765" indent="0">
              <a:buNone/>
              <a:defRPr sz="778"/>
            </a:lvl6pPr>
            <a:lvl7pPr marL="1523718" indent="0">
              <a:buNone/>
              <a:defRPr sz="778"/>
            </a:lvl7pPr>
            <a:lvl8pPr marL="1777671" indent="0">
              <a:buNone/>
              <a:defRPr sz="778"/>
            </a:lvl8pPr>
            <a:lvl9pPr marL="2031624" indent="0">
              <a:buNone/>
              <a:defRPr sz="778"/>
            </a:lvl9pPr>
          </a:lstStyle>
          <a:p>
            <a:pPr lvl="0"/>
            <a:r>
              <a:rPr lang="en-US"/>
              <a:t>Click to edit Master text styles</a:t>
            </a:r>
          </a:p>
        </p:txBody>
      </p:sp>
    </p:spTree>
    <p:extLst>
      <p:ext uri="{BB962C8B-B14F-4D97-AF65-F5344CB8AC3E}">
        <p14:creationId xmlns:p14="http://schemas.microsoft.com/office/powerpoint/2010/main" val="12371301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9" y="272852"/>
            <a:ext cx="4011083" cy="1162348"/>
          </a:xfrm>
        </p:spPr>
        <p:txBody>
          <a:bodyPr anchor="b"/>
          <a:lstStyle>
            <a:lvl1pPr algn="l">
              <a:defRPr sz="1111"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1777"/>
            </a:lvl1pPr>
            <a:lvl2pPr>
              <a:defRPr sz="1555"/>
            </a:lvl2pPr>
            <a:lvl3pPr>
              <a:defRPr sz="1333"/>
            </a:lvl3pPr>
            <a:lvl4pPr>
              <a:defRPr sz="1111"/>
            </a:lvl4pPr>
            <a:lvl5pPr>
              <a:defRPr sz="1111"/>
            </a:lvl5pPr>
            <a:lvl6pPr>
              <a:defRPr sz="1111"/>
            </a:lvl6pPr>
            <a:lvl7pPr>
              <a:defRPr sz="1111"/>
            </a:lvl7pPr>
            <a:lvl8pPr>
              <a:defRPr sz="1111"/>
            </a:lvl8pPr>
            <a:lvl9pPr>
              <a:defRPr sz="11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9" y="1435199"/>
            <a:ext cx="4011083" cy="4691063"/>
          </a:xfrm>
        </p:spPr>
        <p:txBody>
          <a:bodyPr/>
          <a:lstStyle>
            <a:lvl1pPr marL="0" indent="0">
              <a:buNone/>
              <a:defRPr sz="778"/>
            </a:lvl1pPr>
            <a:lvl2pPr marL="253953" indent="0">
              <a:buNone/>
              <a:defRPr sz="667"/>
            </a:lvl2pPr>
            <a:lvl3pPr marL="507906" indent="0">
              <a:buNone/>
              <a:defRPr sz="556"/>
            </a:lvl3pPr>
            <a:lvl4pPr marL="761859" indent="0">
              <a:buNone/>
              <a:defRPr sz="500"/>
            </a:lvl4pPr>
            <a:lvl5pPr marL="1015812" indent="0">
              <a:buNone/>
              <a:defRPr sz="500"/>
            </a:lvl5pPr>
            <a:lvl6pPr marL="1269765" indent="0">
              <a:buNone/>
              <a:defRPr sz="500"/>
            </a:lvl6pPr>
            <a:lvl7pPr marL="1523718" indent="0">
              <a:buNone/>
              <a:defRPr sz="500"/>
            </a:lvl7pPr>
            <a:lvl8pPr marL="1777671" indent="0">
              <a:buNone/>
              <a:defRPr sz="500"/>
            </a:lvl8pPr>
            <a:lvl9pPr marL="2031624" indent="0">
              <a:buNone/>
              <a:defRPr sz="500"/>
            </a:lvl9pPr>
          </a:lstStyle>
          <a:p>
            <a:pPr lvl="0"/>
            <a:r>
              <a:rPr lang="en-US"/>
              <a:t>Click to edit Master text styles</a:t>
            </a:r>
          </a:p>
        </p:txBody>
      </p:sp>
    </p:spTree>
    <p:extLst>
      <p:ext uri="{BB962C8B-B14F-4D97-AF65-F5344CB8AC3E}">
        <p14:creationId xmlns:p14="http://schemas.microsoft.com/office/powerpoint/2010/main" val="36096548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1111"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1777"/>
            </a:lvl1pPr>
            <a:lvl2pPr marL="253953" indent="0">
              <a:buNone/>
              <a:defRPr sz="1555"/>
            </a:lvl2pPr>
            <a:lvl3pPr marL="507906" indent="0">
              <a:buNone/>
              <a:defRPr sz="1333"/>
            </a:lvl3pPr>
            <a:lvl4pPr marL="761859" indent="0">
              <a:buNone/>
              <a:defRPr sz="1111"/>
            </a:lvl4pPr>
            <a:lvl5pPr marL="1015812" indent="0">
              <a:buNone/>
              <a:defRPr sz="1111"/>
            </a:lvl5pPr>
            <a:lvl6pPr marL="1269765" indent="0">
              <a:buNone/>
              <a:defRPr sz="1111"/>
            </a:lvl6pPr>
            <a:lvl7pPr marL="1523718" indent="0">
              <a:buNone/>
              <a:defRPr sz="1111"/>
            </a:lvl7pPr>
            <a:lvl8pPr marL="1777671" indent="0">
              <a:buNone/>
              <a:defRPr sz="1111"/>
            </a:lvl8pPr>
            <a:lvl9pPr marL="2031624" indent="0">
              <a:buNone/>
              <a:defRPr sz="1111"/>
            </a:lvl9pPr>
          </a:lstStyle>
          <a:p>
            <a:pPr lvl="0"/>
            <a:endParaRPr lang="en-US" noProof="0"/>
          </a:p>
        </p:txBody>
      </p:sp>
      <p:sp>
        <p:nvSpPr>
          <p:cNvPr id="4" name="Text Placeholder 3"/>
          <p:cNvSpPr>
            <a:spLocks noGrp="1"/>
          </p:cNvSpPr>
          <p:nvPr>
            <p:ph type="body" sz="half" idx="2"/>
          </p:nvPr>
        </p:nvSpPr>
        <p:spPr>
          <a:xfrm>
            <a:off x="2389482" y="5367239"/>
            <a:ext cx="7315435" cy="805160"/>
          </a:xfrm>
        </p:spPr>
        <p:txBody>
          <a:bodyPr/>
          <a:lstStyle>
            <a:lvl1pPr marL="0" indent="0">
              <a:buNone/>
              <a:defRPr sz="778"/>
            </a:lvl1pPr>
            <a:lvl2pPr marL="253953" indent="0">
              <a:buNone/>
              <a:defRPr sz="667"/>
            </a:lvl2pPr>
            <a:lvl3pPr marL="507906" indent="0">
              <a:buNone/>
              <a:defRPr sz="556"/>
            </a:lvl3pPr>
            <a:lvl4pPr marL="761859" indent="0">
              <a:buNone/>
              <a:defRPr sz="500"/>
            </a:lvl4pPr>
            <a:lvl5pPr marL="1015812" indent="0">
              <a:buNone/>
              <a:defRPr sz="500"/>
            </a:lvl5pPr>
            <a:lvl6pPr marL="1269765" indent="0">
              <a:buNone/>
              <a:defRPr sz="500"/>
            </a:lvl6pPr>
            <a:lvl7pPr marL="1523718" indent="0">
              <a:buNone/>
              <a:defRPr sz="500"/>
            </a:lvl7pPr>
            <a:lvl8pPr marL="1777671" indent="0">
              <a:buNone/>
              <a:defRPr sz="500"/>
            </a:lvl8pPr>
            <a:lvl9pPr marL="2031624" indent="0">
              <a:buNone/>
              <a:defRPr sz="500"/>
            </a:lvl9pPr>
          </a:lstStyle>
          <a:p>
            <a:pPr lvl="0"/>
            <a:r>
              <a:rPr lang="en-US"/>
              <a:t>Click to edit Master text styles</a:t>
            </a:r>
          </a:p>
        </p:txBody>
      </p:sp>
    </p:spTree>
    <p:extLst>
      <p:ext uri="{BB962C8B-B14F-4D97-AF65-F5344CB8AC3E}">
        <p14:creationId xmlns:p14="http://schemas.microsoft.com/office/powerpoint/2010/main" val="8497755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7011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9"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3"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41663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253953" indent="0" algn="ctr">
              <a:buNone/>
              <a:defRPr/>
            </a:lvl2pPr>
            <a:lvl3pPr marL="507906" indent="0" algn="ctr">
              <a:buNone/>
              <a:defRPr/>
            </a:lvl3pPr>
            <a:lvl4pPr marL="761859" indent="0" algn="ctr">
              <a:buNone/>
              <a:defRPr/>
            </a:lvl4pPr>
            <a:lvl5pPr marL="1015812" indent="0" algn="ctr">
              <a:buNone/>
              <a:defRPr/>
            </a:lvl5pPr>
            <a:lvl6pPr marL="1269765" indent="0" algn="ctr">
              <a:buNone/>
              <a:defRPr/>
            </a:lvl6pPr>
            <a:lvl7pPr marL="1523718" indent="0" algn="ctr">
              <a:buNone/>
              <a:defRPr/>
            </a:lvl7pPr>
            <a:lvl8pPr marL="1777671" indent="0" algn="ctr">
              <a:buNone/>
              <a:defRPr/>
            </a:lvl8pPr>
            <a:lvl9pPr marL="2031624" indent="0" algn="ctr">
              <a:buNone/>
              <a:defRPr/>
            </a:lvl9pPr>
          </a:lstStyle>
          <a:p>
            <a:r>
              <a:rPr lang="en-US"/>
              <a:t>Click to edit Master subtitle style</a:t>
            </a:r>
          </a:p>
        </p:txBody>
      </p:sp>
    </p:spTree>
    <p:extLst>
      <p:ext uri="{BB962C8B-B14F-4D97-AF65-F5344CB8AC3E}">
        <p14:creationId xmlns:p14="http://schemas.microsoft.com/office/powerpoint/2010/main" val="27147838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44692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4"/>
          </a:xfrm>
        </p:spPr>
        <p:txBody>
          <a:bodyPr anchor="t"/>
          <a:lstStyle>
            <a:lvl1pPr algn="l">
              <a:defRPr sz="222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1111"/>
            </a:lvl1pPr>
            <a:lvl2pPr marL="253953" indent="0">
              <a:buNone/>
              <a:defRPr sz="1000"/>
            </a:lvl2pPr>
            <a:lvl3pPr marL="507906" indent="0">
              <a:buNone/>
              <a:defRPr sz="889"/>
            </a:lvl3pPr>
            <a:lvl4pPr marL="761859" indent="0">
              <a:buNone/>
              <a:defRPr sz="778"/>
            </a:lvl4pPr>
            <a:lvl5pPr marL="1015812" indent="0">
              <a:buNone/>
              <a:defRPr sz="778"/>
            </a:lvl5pPr>
            <a:lvl6pPr marL="1269765" indent="0">
              <a:buNone/>
              <a:defRPr sz="778"/>
            </a:lvl6pPr>
            <a:lvl7pPr marL="1523718" indent="0">
              <a:buNone/>
              <a:defRPr sz="778"/>
            </a:lvl7pPr>
            <a:lvl8pPr marL="1777671" indent="0">
              <a:buNone/>
              <a:defRPr sz="778"/>
            </a:lvl8pPr>
            <a:lvl9pPr marL="2031624" indent="0">
              <a:buNone/>
              <a:defRPr sz="778"/>
            </a:lvl9pPr>
          </a:lstStyle>
          <a:p>
            <a:pPr lvl="0"/>
            <a:r>
              <a:rPr lang="en-US"/>
              <a:t>Click to edit Master text styles</a:t>
            </a:r>
          </a:p>
        </p:txBody>
      </p:sp>
    </p:spTree>
    <p:extLst>
      <p:ext uri="{BB962C8B-B14F-4D97-AF65-F5344CB8AC3E}">
        <p14:creationId xmlns:p14="http://schemas.microsoft.com/office/powerpoint/2010/main" val="29249582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5831417" cy="5533926"/>
          </a:xfrm>
        </p:spPr>
        <p:txBody>
          <a:bodyPr/>
          <a:lstStyle>
            <a:lvl1pPr>
              <a:defRPr sz="1555"/>
            </a:lvl1pPr>
            <a:lvl2pPr>
              <a:defRPr sz="1333"/>
            </a:lvl2pPr>
            <a:lvl3pPr>
              <a:defRPr sz="1111"/>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80714" y="1174750"/>
            <a:ext cx="5832005" cy="5533926"/>
          </a:xfrm>
        </p:spPr>
        <p:txBody>
          <a:bodyPr/>
          <a:lstStyle>
            <a:lvl1pPr>
              <a:defRPr sz="1555"/>
            </a:lvl1pPr>
            <a:lvl2pPr>
              <a:defRPr sz="1333"/>
            </a:lvl2pPr>
            <a:lvl3pPr>
              <a:defRPr sz="1111"/>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7018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1333" b="1"/>
            </a:lvl1pPr>
            <a:lvl2pPr marL="253953" indent="0">
              <a:buNone/>
              <a:defRPr sz="1111" b="1"/>
            </a:lvl2pPr>
            <a:lvl3pPr marL="507906" indent="0">
              <a:buNone/>
              <a:defRPr sz="1000" b="1"/>
            </a:lvl3pPr>
            <a:lvl4pPr marL="761859" indent="0">
              <a:buNone/>
              <a:defRPr sz="889" b="1"/>
            </a:lvl4pPr>
            <a:lvl5pPr marL="1015812" indent="0">
              <a:buNone/>
              <a:defRPr sz="889" b="1"/>
            </a:lvl5pPr>
            <a:lvl6pPr marL="1269765" indent="0">
              <a:buNone/>
              <a:defRPr sz="889" b="1"/>
            </a:lvl6pPr>
            <a:lvl7pPr marL="1523718" indent="0">
              <a:buNone/>
              <a:defRPr sz="889" b="1"/>
            </a:lvl7pPr>
            <a:lvl8pPr marL="1777671" indent="0">
              <a:buNone/>
              <a:defRPr sz="889" b="1"/>
            </a:lvl8pPr>
            <a:lvl9pPr marL="2031624" indent="0">
              <a:buNone/>
              <a:defRPr sz="889"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1333"/>
            </a:lvl1pPr>
            <a:lvl2pPr>
              <a:defRPr sz="1111"/>
            </a:lvl2pPr>
            <a:lvl3pPr>
              <a:defRPr sz="1000"/>
            </a:lvl3pPr>
            <a:lvl4pPr>
              <a:defRPr sz="889"/>
            </a:lvl4pPr>
            <a:lvl5pPr>
              <a:defRPr sz="889"/>
            </a:lvl5pPr>
            <a:lvl6pPr>
              <a:defRPr sz="889"/>
            </a:lvl6pPr>
            <a:lvl7pPr>
              <a:defRPr sz="889"/>
            </a:lvl7pPr>
            <a:lvl8pPr>
              <a:defRPr sz="889"/>
            </a:lvl8pPr>
            <a:lvl9pPr>
              <a:defRPr sz="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1333" b="1"/>
            </a:lvl1pPr>
            <a:lvl2pPr marL="253953" indent="0">
              <a:buNone/>
              <a:defRPr sz="1111" b="1"/>
            </a:lvl2pPr>
            <a:lvl3pPr marL="507906" indent="0">
              <a:buNone/>
              <a:defRPr sz="1000" b="1"/>
            </a:lvl3pPr>
            <a:lvl4pPr marL="761859" indent="0">
              <a:buNone/>
              <a:defRPr sz="889" b="1"/>
            </a:lvl4pPr>
            <a:lvl5pPr marL="1015812" indent="0">
              <a:buNone/>
              <a:defRPr sz="889" b="1"/>
            </a:lvl5pPr>
            <a:lvl6pPr marL="1269765" indent="0">
              <a:buNone/>
              <a:defRPr sz="889" b="1"/>
            </a:lvl6pPr>
            <a:lvl7pPr marL="1523718" indent="0">
              <a:buNone/>
              <a:defRPr sz="889" b="1"/>
            </a:lvl7pPr>
            <a:lvl8pPr marL="1777671" indent="0">
              <a:buNone/>
              <a:defRPr sz="889" b="1"/>
            </a:lvl8pPr>
            <a:lvl9pPr marL="2031624" indent="0">
              <a:buNone/>
              <a:defRPr sz="889"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1333"/>
            </a:lvl1pPr>
            <a:lvl2pPr>
              <a:defRPr sz="1111"/>
            </a:lvl2pPr>
            <a:lvl3pPr>
              <a:defRPr sz="1000"/>
            </a:lvl3pPr>
            <a:lvl4pPr>
              <a:defRPr sz="889"/>
            </a:lvl4pPr>
            <a:lvl5pPr>
              <a:defRPr sz="889"/>
            </a:lvl5pPr>
            <a:lvl6pPr>
              <a:defRPr sz="889"/>
            </a:lvl6pPr>
            <a:lvl7pPr>
              <a:defRPr sz="889"/>
            </a:lvl7pPr>
            <a:lvl8pPr>
              <a:defRPr sz="889"/>
            </a:lvl8pPr>
            <a:lvl9pPr>
              <a:defRPr sz="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38152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28678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1555"/>
            </a:lvl1pPr>
            <a:lvl2pPr>
              <a:defRPr sz="1333"/>
            </a:lvl2pPr>
            <a:lvl3pPr>
              <a:defRPr sz="1111"/>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1555"/>
            </a:lvl1pPr>
            <a:lvl2pPr>
              <a:defRPr sz="1333"/>
            </a:lvl2pPr>
            <a:lvl3pPr>
              <a:defRPr sz="1111"/>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24959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59742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9" y="272852"/>
            <a:ext cx="4011083" cy="1162348"/>
          </a:xfrm>
        </p:spPr>
        <p:txBody>
          <a:bodyPr anchor="b"/>
          <a:lstStyle>
            <a:lvl1pPr algn="l">
              <a:defRPr sz="1111"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1777"/>
            </a:lvl1pPr>
            <a:lvl2pPr>
              <a:defRPr sz="1555"/>
            </a:lvl2pPr>
            <a:lvl3pPr>
              <a:defRPr sz="1333"/>
            </a:lvl3pPr>
            <a:lvl4pPr>
              <a:defRPr sz="1111"/>
            </a:lvl4pPr>
            <a:lvl5pPr>
              <a:defRPr sz="1111"/>
            </a:lvl5pPr>
            <a:lvl6pPr>
              <a:defRPr sz="1111"/>
            </a:lvl6pPr>
            <a:lvl7pPr>
              <a:defRPr sz="1111"/>
            </a:lvl7pPr>
            <a:lvl8pPr>
              <a:defRPr sz="1111"/>
            </a:lvl8pPr>
            <a:lvl9pPr>
              <a:defRPr sz="11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9" y="1435199"/>
            <a:ext cx="4011083" cy="4691063"/>
          </a:xfrm>
        </p:spPr>
        <p:txBody>
          <a:bodyPr/>
          <a:lstStyle>
            <a:lvl1pPr marL="0" indent="0">
              <a:buNone/>
              <a:defRPr sz="778"/>
            </a:lvl1pPr>
            <a:lvl2pPr marL="253953" indent="0">
              <a:buNone/>
              <a:defRPr sz="667"/>
            </a:lvl2pPr>
            <a:lvl3pPr marL="507906" indent="0">
              <a:buNone/>
              <a:defRPr sz="556"/>
            </a:lvl3pPr>
            <a:lvl4pPr marL="761859" indent="0">
              <a:buNone/>
              <a:defRPr sz="500"/>
            </a:lvl4pPr>
            <a:lvl5pPr marL="1015812" indent="0">
              <a:buNone/>
              <a:defRPr sz="500"/>
            </a:lvl5pPr>
            <a:lvl6pPr marL="1269765" indent="0">
              <a:buNone/>
              <a:defRPr sz="500"/>
            </a:lvl6pPr>
            <a:lvl7pPr marL="1523718" indent="0">
              <a:buNone/>
              <a:defRPr sz="500"/>
            </a:lvl7pPr>
            <a:lvl8pPr marL="1777671" indent="0">
              <a:buNone/>
              <a:defRPr sz="500"/>
            </a:lvl8pPr>
            <a:lvl9pPr marL="2031624" indent="0">
              <a:buNone/>
              <a:defRPr sz="500"/>
            </a:lvl9pPr>
          </a:lstStyle>
          <a:p>
            <a:pPr lvl="0"/>
            <a:r>
              <a:rPr lang="en-US"/>
              <a:t>Click to edit Master text styles</a:t>
            </a:r>
          </a:p>
        </p:txBody>
      </p:sp>
    </p:spTree>
    <p:extLst>
      <p:ext uri="{BB962C8B-B14F-4D97-AF65-F5344CB8AC3E}">
        <p14:creationId xmlns:p14="http://schemas.microsoft.com/office/powerpoint/2010/main" val="1169463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1111"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1777"/>
            </a:lvl1pPr>
            <a:lvl2pPr marL="253953" indent="0">
              <a:buNone/>
              <a:defRPr sz="1555"/>
            </a:lvl2pPr>
            <a:lvl3pPr marL="507906" indent="0">
              <a:buNone/>
              <a:defRPr sz="1333"/>
            </a:lvl3pPr>
            <a:lvl4pPr marL="761859" indent="0">
              <a:buNone/>
              <a:defRPr sz="1111"/>
            </a:lvl4pPr>
            <a:lvl5pPr marL="1015812" indent="0">
              <a:buNone/>
              <a:defRPr sz="1111"/>
            </a:lvl5pPr>
            <a:lvl6pPr marL="1269765" indent="0">
              <a:buNone/>
              <a:defRPr sz="1111"/>
            </a:lvl6pPr>
            <a:lvl7pPr marL="1523718" indent="0">
              <a:buNone/>
              <a:defRPr sz="1111"/>
            </a:lvl7pPr>
            <a:lvl8pPr marL="1777671" indent="0">
              <a:buNone/>
              <a:defRPr sz="1111"/>
            </a:lvl8pPr>
            <a:lvl9pPr marL="2031624" indent="0">
              <a:buNone/>
              <a:defRPr sz="1111"/>
            </a:lvl9pPr>
          </a:lstStyle>
          <a:p>
            <a:pPr lvl="0"/>
            <a:endParaRPr lang="en-US" noProof="0"/>
          </a:p>
        </p:txBody>
      </p:sp>
      <p:sp>
        <p:nvSpPr>
          <p:cNvPr id="4" name="Text Placeholder 3"/>
          <p:cNvSpPr>
            <a:spLocks noGrp="1"/>
          </p:cNvSpPr>
          <p:nvPr>
            <p:ph type="body" sz="half" idx="2"/>
          </p:nvPr>
        </p:nvSpPr>
        <p:spPr>
          <a:xfrm>
            <a:off x="2389482" y="5367239"/>
            <a:ext cx="7315435" cy="805160"/>
          </a:xfrm>
        </p:spPr>
        <p:txBody>
          <a:bodyPr/>
          <a:lstStyle>
            <a:lvl1pPr marL="0" indent="0">
              <a:buNone/>
              <a:defRPr sz="778"/>
            </a:lvl1pPr>
            <a:lvl2pPr marL="253953" indent="0">
              <a:buNone/>
              <a:defRPr sz="667"/>
            </a:lvl2pPr>
            <a:lvl3pPr marL="507906" indent="0">
              <a:buNone/>
              <a:defRPr sz="556"/>
            </a:lvl3pPr>
            <a:lvl4pPr marL="761859" indent="0">
              <a:buNone/>
              <a:defRPr sz="500"/>
            </a:lvl4pPr>
            <a:lvl5pPr marL="1015812" indent="0">
              <a:buNone/>
              <a:defRPr sz="500"/>
            </a:lvl5pPr>
            <a:lvl6pPr marL="1269765" indent="0">
              <a:buNone/>
              <a:defRPr sz="500"/>
            </a:lvl6pPr>
            <a:lvl7pPr marL="1523718" indent="0">
              <a:buNone/>
              <a:defRPr sz="500"/>
            </a:lvl7pPr>
            <a:lvl8pPr marL="1777671" indent="0">
              <a:buNone/>
              <a:defRPr sz="500"/>
            </a:lvl8pPr>
            <a:lvl9pPr marL="2031624" indent="0">
              <a:buNone/>
              <a:defRPr sz="500"/>
            </a:lvl9pPr>
          </a:lstStyle>
          <a:p>
            <a:pPr lvl="0"/>
            <a:r>
              <a:rPr lang="en-US"/>
              <a:t>Click to edit Master text styles</a:t>
            </a:r>
          </a:p>
        </p:txBody>
      </p:sp>
    </p:spTree>
    <p:extLst>
      <p:ext uri="{BB962C8B-B14F-4D97-AF65-F5344CB8AC3E}">
        <p14:creationId xmlns:p14="http://schemas.microsoft.com/office/powerpoint/2010/main" val="9377567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37377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9"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3"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74713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5999"/>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15" indent="0" algn="ctr">
              <a:buNone/>
              <a:defRPr sz="2000"/>
            </a:lvl2pPr>
            <a:lvl3pPr marL="914231" indent="0" algn="ctr">
              <a:buNone/>
              <a:defRPr sz="1800"/>
            </a:lvl3pPr>
            <a:lvl4pPr marL="1371346" indent="0" algn="ctr">
              <a:buNone/>
              <a:defRPr sz="1600"/>
            </a:lvl4pPr>
            <a:lvl5pPr marL="1828462" indent="0" algn="ctr">
              <a:buNone/>
              <a:defRPr sz="1600"/>
            </a:lvl5pPr>
            <a:lvl6pPr marL="2285577" indent="0" algn="ctr">
              <a:buNone/>
              <a:defRPr sz="1600"/>
            </a:lvl6pPr>
            <a:lvl7pPr marL="2742693" indent="0" algn="ctr">
              <a:buNone/>
              <a:defRPr sz="1600"/>
            </a:lvl7pPr>
            <a:lvl8pPr marL="3199808" indent="0" algn="ctr">
              <a:buNone/>
              <a:defRPr sz="1600"/>
            </a:lvl8pPr>
            <a:lvl9pPr marL="3656923"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6535DA7-3BE5-DA4F-9CE1-C1F0C0DE33EE}"/>
              </a:ext>
            </a:extLst>
          </p:cNvPr>
          <p:cNvSpPr>
            <a:spLocks noGrp="1"/>
          </p:cNvSpPr>
          <p:nvPr>
            <p:ph type="dt" sz="half" idx="10"/>
          </p:nvPr>
        </p:nvSpPr>
        <p:spPr/>
        <p:txBody>
          <a:bodyPr/>
          <a:lstStyle>
            <a:lvl1pPr>
              <a:defRPr/>
            </a:lvl1pPr>
          </a:lstStyle>
          <a:p>
            <a:pPr>
              <a:defRPr/>
            </a:pPr>
            <a:fld id="{EBA20BBB-A4C6-4F45-A8FE-B0416E19901E}" type="datetimeFigureOut">
              <a:rPr lang="ko-KR" altLang="en-US"/>
              <a:pPr>
                <a:defRPr/>
              </a:pPr>
              <a:t>2024. 1. 27.</a:t>
            </a:fld>
            <a:endParaRPr lang="en-US" altLang="ko-KR"/>
          </a:p>
        </p:txBody>
      </p:sp>
      <p:sp>
        <p:nvSpPr>
          <p:cNvPr id="5" name="Footer Placeholder 4">
            <a:extLst>
              <a:ext uri="{FF2B5EF4-FFF2-40B4-BE49-F238E27FC236}">
                <a16:creationId xmlns:a16="http://schemas.microsoft.com/office/drawing/2014/main" id="{B71AE3C2-276D-8748-8A89-7DBBE17A850C}"/>
              </a:ext>
            </a:extLst>
          </p:cNvPr>
          <p:cNvSpPr>
            <a:spLocks noGrp="1"/>
          </p:cNvSpPr>
          <p:nvPr>
            <p:ph type="ftr" sz="quarter" idx="11"/>
          </p:nvPr>
        </p:nvSpPr>
        <p:spPr/>
        <p:txBody>
          <a:bodyPr/>
          <a:lstStyle>
            <a:lvl1pPr>
              <a:defRPr/>
            </a:lvl1pPr>
          </a:lstStyle>
          <a:p>
            <a:pPr>
              <a:defRPr/>
            </a:pPr>
            <a:endParaRPr lang="en-US" altLang="ko-KR"/>
          </a:p>
        </p:txBody>
      </p:sp>
      <p:sp>
        <p:nvSpPr>
          <p:cNvPr id="6" name="Slide Number Placeholder 5">
            <a:extLst>
              <a:ext uri="{FF2B5EF4-FFF2-40B4-BE49-F238E27FC236}">
                <a16:creationId xmlns:a16="http://schemas.microsoft.com/office/drawing/2014/main" id="{D865E1DD-CA18-3844-B66B-E73BAB1AF63B}"/>
              </a:ext>
            </a:extLst>
          </p:cNvPr>
          <p:cNvSpPr>
            <a:spLocks noGrp="1"/>
          </p:cNvSpPr>
          <p:nvPr>
            <p:ph type="sldNum" sz="quarter" idx="12"/>
          </p:nvPr>
        </p:nvSpPr>
        <p:spPr/>
        <p:txBody>
          <a:bodyPr/>
          <a:lstStyle>
            <a:lvl1pPr>
              <a:defRPr/>
            </a:lvl1pPr>
          </a:lstStyle>
          <a:p>
            <a:pPr>
              <a:defRPr/>
            </a:pPr>
            <a:fld id="{703ACA24-BAE0-264C-937B-B86B69A633A8}" type="slidenum">
              <a:rPr lang="ko-KR" altLang="en-US"/>
              <a:pPr>
                <a:defRPr/>
              </a:pPr>
              <a:t>‹#›</a:t>
            </a:fld>
            <a:endParaRPr lang="en-US" altLang="ko-KR"/>
          </a:p>
        </p:txBody>
      </p:sp>
    </p:spTree>
    <p:extLst>
      <p:ext uri="{BB962C8B-B14F-4D97-AF65-F5344CB8AC3E}">
        <p14:creationId xmlns:p14="http://schemas.microsoft.com/office/powerpoint/2010/main" val="14289906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5BEFB4-0D08-C443-B823-A295737CE63D}"/>
              </a:ext>
            </a:extLst>
          </p:cNvPr>
          <p:cNvSpPr>
            <a:spLocks noGrp="1"/>
          </p:cNvSpPr>
          <p:nvPr>
            <p:ph type="dt" sz="half" idx="10"/>
          </p:nvPr>
        </p:nvSpPr>
        <p:spPr/>
        <p:txBody>
          <a:bodyPr/>
          <a:lstStyle>
            <a:lvl1pPr>
              <a:defRPr/>
            </a:lvl1pPr>
          </a:lstStyle>
          <a:p>
            <a:pPr>
              <a:defRPr/>
            </a:pPr>
            <a:fld id="{9D3DB366-1020-D540-B35D-A129F4386855}" type="datetimeFigureOut">
              <a:rPr lang="ko-KR" altLang="en-US"/>
              <a:pPr>
                <a:defRPr/>
              </a:pPr>
              <a:t>2024. 1. 27.</a:t>
            </a:fld>
            <a:endParaRPr lang="en-US" altLang="ko-KR"/>
          </a:p>
        </p:txBody>
      </p:sp>
      <p:sp>
        <p:nvSpPr>
          <p:cNvPr id="5" name="Footer Placeholder 4">
            <a:extLst>
              <a:ext uri="{FF2B5EF4-FFF2-40B4-BE49-F238E27FC236}">
                <a16:creationId xmlns:a16="http://schemas.microsoft.com/office/drawing/2014/main" id="{415A4118-CCE3-5C43-8DC7-85AC8B8DE745}"/>
              </a:ext>
            </a:extLst>
          </p:cNvPr>
          <p:cNvSpPr>
            <a:spLocks noGrp="1"/>
          </p:cNvSpPr>
          <p:nvPr>
            <p:ph type="ftr" sz="quarter" idx="11"/>
          </p:nvPr>
        </p:nvSpPr>
        <p:spPr/>
        <p:txBody>
          <a:bodyPr/>
          <a:lstStyle>
            <a:lvl1pPr>
              <a:defRPr/>
            </a:lvl1pPr>
          </a:lstStyle>
          <a:p>
            <a:pPr>
              <a:defRPr/>
            </a:pPr>
            <a:endParaRPr lang="en-US" altLang="ko-KR"/>
          </a:p>
        </p:txBody>
      </p:sp>
      <p:sp>
        <p:nvSpPr>
          <p:cNvPr id="6" name="Slide Number Placeholder 5">
            <a:extLst>
              <a:ext uri="{FF2B5EF4-FFF2-40B4-BE49-F238E27FC236}">
                <a16:creationId xmlns:a16="http://schemas.microsoft.com/office/drawing/2014/main" id="{B9EC6173-E2ED-5941-94B0-5AAED098C4E5}"/>
              </a:ext>
            </a:extLst>
          </p:cNvPr>
          <p:cNvSpPr>
            <a:spLocks noGrp="1"/>
          </p:cNvSpPr>
          <p:nvPr>
            <p:ph type="sldNum" sz="quarter" idx="12"/>
          </p:nvPr>
        </p:nvSpPr>
        <p:spPr/>
        <p:txBody>
          <a:bodyPr/>
          <a:lstStyle>
            <a:lvl1pPr>
              <a:defRPr/>
            </a:lvl1pPr>
          </a:lstStyle>
          <a:p>
            <a:pPr>
              <a:defRPr/>
            </a:pPr>
            <a:fld id="{685C33E9-FD3B-9342-A06A-4AF58D9E31D7}" type="slidenum">
              <a:rPr lang="ko-KR" altLang="en-US"/>
              <a:pPr>
                <a:defRPr/>
              </a:pPr>
              <a:t>‹#›</a:t>
            </a:fld>
            <a:endParaRPr lang="en-US" altLang="ko-KR"/>
          </a:p>
        </p:txBody>
      </p:sp>
    </p:spTree>
    <p:extLst>
      <p:ext uri="{BB962C8B-B14F-4D97-AF65-F5344CB8AC3E}">
        <p14:creationId xmlns:p14="http://schemas.microsoft.com/office/powerpoint/2010/main" val="13546286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5999"/>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115" indent="0">
              <a:buNone/>
              <a:defRPr sz="2000">
                <a:solidFill>
                  <a:schemeClr val="tx1">
                    <a:tint val="75000"/>
                  </a:schemeClr>
                </a:solidFill>
              </a:defRPr>
            </a:lvl2pPr>
            <a:lvl3pPr marL="914231" indent="0">
              <a:buNone/>
              <a:defRPr sz="1800">
                <a:solidFill>
                  <a:schemeClr val="tx1">
                    <a:tint val="75000"/>
                  </a:schemeClr>
                </a:solidFill>
              </a:defRPr>
            </a:lvl3pPr>
            <a:lvl4pPr marL="1371346" indent="0">
              <a:buNone/>
              <a:defRPr sz="1600">
                <a:solidFill>
                  <a:schemeClr val="tx1">
                    <a:tint val="75000"/>
                  </a:schemeClr>
                </a:solidFill>
              </a:defRPr>
            </a:lvl4pPr>
            <a:lvl5pPr marL="1828462" indent="0">
              <a:buNone/>
              <a:defRPr sz="1600">
                <a:solidFill>
                  <a:schemeClr val="tx1">
                    <a:tint val="75000"/>
                  </a:schemeClr>
                </a:solidFill>
              </a:defRPr>
            </a:lvl5pPr>
            <a:lvl6pPr marL="2285577" indent="0">
              <a:buNone/>
              <a:defRPr sz="1600">
                <a:solidFill>
                  <a:schemeClr val="tx1">
                    <a:tint val="75000"/>
                  </a:schemeClr>
                </a:solidFill>
              </a:defRPr>
            </a:lvl6pPr>
            <a:lvl7pPr marL="2742693" indent="0">
              <a:buNone/>
              <a:defRPr sz="1600">
                <a:solidFill>
                  <a:schemeClr val="tx1">
                    <a:tint val="75000"/>
                  </a:schemeClr>
                </a:solidFill>
              </a:defRPr>
            </a:lvl7pPr>
            <a:lvl8pPr marL="3199808" indent="0">
              <a:buNone/>
              <a:defRPr sz="1600">
                <a:solidFill>
                  <a:schemeClr val="tx1">
                    <a:tint val="75000"/>
                  </a:schemeClr>
                </a:solidFill>
              </a:defRPr>
            </a:lvl8pPr>
            <a:lvl9pPr marL="3656923"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2D14A8D-042C-CF46-89A9-2FBD79FCD717}"/>
              </a:ext>
            </a:extLst>
          </p:cNvPr>
          <p:cNvSpPr>
            <a:spLocks noGrp="1"/>
          </p:cNvSpPr>
          <p:nvPr>
            <p:ph type="dt" sz="half" idx="10"/>
          </p:nvPr>
        </p:nvSpPr>
        <p:spPr/>
        <p:txBody>
          <a:bodyPr/>
          <a:lstStyle>
            <a:lvl1pPr>
              <a:defRPr/>
            </a:lvl1pPr>
          </a:lstStyle>
          <a:p>
            <a:pPr>
              <a:defRPr/>
            </a:pPr>
            <a:fld id="{8CFFE26D-1AFD-3A43-9C2F-0CD08CFD8670}" type="datetimeFigureOut">
              <a:rPr lang="ko-KR" altLang="en-US"/>
              <a:pPr>
                <a:defRPr/>
              </a:pPr>
              <a:t>2024. 1. 27.</a:t>
            </a:fld>
            <a:endParaRPr lang="en-US" altLang="ko-KR"/>
          </a:p>
        </p:txBody>
      </p:sp>
      <p:sp>
        <p:nvSpPr>
          <p:cNvPr id="5" name="Footer Placeholder 4">
            <a:extLst>
              <a:ext uri="{FF2B5EF4-FFF2-40B4-BE49-F238E27FC236}">
                <a16:creationId xmlns:a16="http://schemas.microsoft.com/office/drawing/2014/main" id="{BAF2656B-9DC1-C845-9B09-70EA7B7C82B6}"/>
              </a:ext>
            </a:extLst>
          </p:cNvPr>
          <p:cNvSpPr>
            <a:spLocks noGrp="1"/>
          </p:cNvSpPr>
          <p:nvPr>
            <p:ph type="ftr" sz="quarter" idx="11"/>
          </p:nvPr>
        </p:nvSpPr>
        <p:spPr/>
        <p:txBody>
          <a:bodyPr/>
          <a:lstStyle>
            <a:lvl1pPr>
              <a:defRPr/>
            </a:lvl1pPr>
          </a:lstStyle>
          <a:p>
            <a:pPr>
              <a:defRPr/>
            </a:pPr>
            <a:endParaRPr lang="en-US" altLang="ko-KR"/>
          </a:p>
        </p:txBody>
      </p:sp>
      <p:sp>
        <p:nvSpPr>
          <p:cNvPr id="6" name="Slide Number Placeholder 5">
            <a:extLst>
              <a:ext uri="{FF2B5EF4-FFF2-40B4-BE49-F238E27FC236}">
                <a16:creationId xmlns:a16="http://schemas.microsoft.com/office/drawing/2014/main" id="{680788C0-5D3B-FB41-A9BF-DF60272568E2}"/>
              </a:ext>
            </a:extLst>
          </p:cNvPr>
          <p:cNvSpPr>
            <a:spLocks noGrp="1"/>
          </p:cNvSpPr>
          <p:nvPr>
            <p:ph type="sldNum" sz="quarter" idx="12"/>
          </p:nvPr>
        </p:nvSpPr>
        <p:spPr/>
        <p:txBody>
          <a:bodyPr/>
          <a:lstStyle>
            <a:lvl1pPr>
              <a:defRPr/>
            </a:lvl1pPr>
          </a:lstStyle>
          <a:p>
            <a:pPr>
              <a:defRPr/>
            </a:pPr>
            <a:fld id="{2B339E65-05FC-A84D-BF7F-B7EC68B3C313}" type="slidenum">
              <a:rPr lang="ko-KR" altLang="en-US"/>
              <a:pPr>
                <a:defRPr/>
              </a:pPr>
              <a:t>‹#›</a:t>
            </a:fld>
            <a:endParaRPr lang="en-US" altLang="ko-KR"/>
          </a:p>
        </p:txBody>
      </p:sp>
    </p:spTree>
    <p:extLst>
      <p:ext uri="{BB962C8B-B14F-4D97-AF65-F5344CB8AC3E}">
        <p14:creationId xmlns:p14="http://schemas.microsoft.com/office/powerpoint/2010/main" val="31399600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C4FAA4D1-B3C8-FA44-B2D6-9737B313684D}"/>
              </a:ext>
            </a:extLst>
          </p:cNvPr>
          <p:cNvSpPr>
            <a:spLocks noGrp="1"/>
          </p:cNvSpPr>
          <p:nvPr>
            <p:ph type="dt" sz="half" idx="10"/>
          </p:nvPr>
        </p:nvSpPr>
        <p:spPr/>
        <p:txBody>
          <a:bodyPr/>
          <a:lstStyle>
            <a:lvl1pPr>
              <a:defRPr/>
            </a:lvl1pPr>
          </a:lstStyle>
          <a:p>
            <a:pPr>
              <a:defRPr/>
            </a:pPr>
            <a:fld id="{CDDE9301-50C9-EB4B-9359-CEAEE9715DCA}" type="datetimeFigureOut">
              <a:rPr lang="ko-KR" altLang="en-US"/>
              <a:pPr>
                <a:defRPr/>
              </a:pPr>
              <a:t>2024. 1. 27.</a:t>
            </a:fld>
            <a:endParaRPr lang="en-US" altLang="ko-KR"/>
          </a:p>
        </p:txBody>
      </p:sp>
      <p:sp>
        <p:nvSpPr>
          <p:cNvPr id="6" name="Footer Placeholder 5">
            <a:extLst>
              <a:ext uri="{FF2B5EF4-FFF2-40B4-BE49-F238E27FC236}">
                <a16:creationId xmlns:a16="http://schemas.microsoft.com/office/drawing/2014/main" id="{44E50ED3-DA38-224E-8A38-3D09FDA5B267}"/>
              </a:ext>
            </a:extLst>
          </p:cNvPr>
          <p:cNvSpPr>
            <a:spLocks noGrp="1"/>
          </p:cNvSpPr>
          <p:nvPr>
            <p:ph type="ftr" sz="quarter" idx="11"/>
          </p:nvPr>
        </p:nvSpPr>
        <p:spPr/>
        <p:txBody>
          <a:bodyPr/>
          <a:lstStyle>
            <a:lvl1pPr>
              <a:defRPr/>
            </a:lvl1pPr>
          </a:lstStyle>
          <a:p>
            <a:pPr>
              <a:defRPr/>
            </a:pPr>
            <a:endParaRPr lang="en-US" altLang="ko-KR"/>
          </a:p>
        </p:txBody>
      </p:sp>
      <p:sp>
        <p:nvSpPr>
          <p:cNvPr id="7" name="Slide Number Placeholder 6">
            <a:extLst>
              <a:ext uri="{FF2B5EF4-FFF2-40B4-BE49-F238E27FC236}">
                <a16:creationId xmlns:a16="http://schemas.microsoft.com/office/drawing/2014/main" id="{32BA0DCE-DEB2-2249-8C23-9CEFE78DDE4B}"/>
              </a:ext>
            </a:extLst>
          </p:cNvPr>
          <p:cNvSpPr>
            <a:spLocks noGrp="1"/>
          </p:cNvSpPr>
          <p:nvPr>
            <p:ph type="sldNum" sz="quarter" idx="12"/>
          </p:nvPr>
        </p:nvSpPr>
        <p:spPr/>
        <p:txBody>
          <a:bodyPr/>
          <a:lstStyle>
            <a:lvl1pPr>
              <a:defRPr/>
            </a:lvl1pPr>
          </a:lstStyle>
          <a:p>
            <a:pPr>
              <a:defRPr/>
            </a:pPr>
            <a:fld id="{F25CA30F-F8F9-E647-B65C-28BD00AE1415}" type="slidenum">
              <a:rPr lang="ko-KR" altLang="en-US"/>
              <a:pPr>
                <a:defRPr/>
              </a:pPr>
              <a:t>‹#›</a:t>
            </a:fld>
            <a:endParaRPr lang="en-US" altLang="ko-KR"/>
          </a:p>
        </p:txBody>
      </p:sp>
    </p:spTree>
    <p:extLst>
      <p:ext uri="{BB962C8B-B14F-4D97-AF65-F5344CB8AC3E}">
        <p14:creationId xmlns:p14="http://schemas.microsoft.com/office/powerpoint/2010/main" val="309581922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15" indent="0">
              <a:buNone/>
              <a:defRPr sz="2000" b="1"/>
            </a:lvl2pPr>
            <a:lvl3pPr marL="914231" indent="0">
              <a:buNone/>
              <a:defRPr sz="1800" b="1"/>
            </a:lvl3pPr>
            <a:lvl4pPr marL="1371346" indent="0">
              <a:buNone/>
              <a:defRPr sz="1600" b="1"/>
            </a:lvl4pPr>
            <a:lvl5pPr marL="1828462" indent="0">
              <a:buNone/>
              <a:defRPr sz="1600" b="1"/>
            </a:lvl5pPr>
            <a:lvl6pPr marL="2285577" indent="0">
              <a:buNone/>
              <a:defRPr sz="1600" b="1"/>
            </a:lvl6pPr>
            <a:lvl7pPr marL="2742693" indent="0">
              <a:buNone/>
              <a:defRPr sz="1600" b="1"/>
            </a:lvl7pPr>
            <a:lvl8pPr marL="3199808" indent="0">
              <a:buNone/>
              <a:defRPr sz="1600" b="1"/>
            </a:lvl8pPr>
            <a:lvl9pPr marL="3656923"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15" indent="0">
              <a:buNone/>
              <a:defRPr sz="2000" b="1"/>
            </a:lvl2pPr>
            <a:lvl3pPr marL="914231" indent="0">
              <a:buNone/>
              <a:defRPr sz="1800" b="1"/>
            </a:lvl3pPr>
            <a:lvl4pPr marL="1371346" indent="0">
              <a:buNone/>
              <a:defRPr sz="1600" b="1"/>
            </a:lvl4pPr>
            <a:lvl5pPr marL="1828462" indent="0">
              <a:buNone/>
              <a:defRPr sz="1600" b="1"/>
            </a:lvl5pPr>
            <a:lvl6pPr marL="2285577" indent="0">
              <a:buNone/>
              <a:defRPr sz="1600" b="1"/>
            </a:lvl6pPr>
            <a:lvl7pPr marL="2742693" indent="0">
              <a:buNone/>
              <a:defRPr sz="1600" b="1"/>
            </a:lvl7pPr>
            <a:lvl8pPr marL="3199808" indent="0">
              <a:buNone/>
              <a:defRPr sz="1600" b="1"/>
            </a:lvl8pPr>
            <a:lvl9pPr marL="3656923"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870AD8F-5703-5844-A6CE-9925103A0970}"/>
              </a:ext>
            </a:extLst>
          </p:cNvPr>
          <p:cNvSpPr>
            <a:spLocks noGrp="1"/>
          </p:cNvSpPr>
          <p:nvPr>
            <p:ph type="dt" sz="half" idx="10"/>
          </p:nvPr>
        </p:nvSpPr>
        <p:spPr/>
        <p:txBody>
          <a:bodyPr/>
          <a:lstStyle>
            <a:lvl1pPr>
              <a:defRPr/>
            </a:lvl1pPr>
          </a:lstStyle>
          <a:p>
            <a:pPr>
              <a:defRPr/>
            </a:pPr>
            <a:fld id="{B5C91E3A-FEFF-8245-86CF-C43DB2B67777}" type="datetimeFigureOut">
              <a:rPr lang="ko-KR" altLang="en-US"/>
              <a:pPr>
                <a:defRPr/>
              </a:pPr>
              <a:t>2024. 1. 27.</a:t>
            </a:fld>
            <a:endParaRPr lang="en-US" altLang="ko-KR"/>
          </a:p>
        </p:txBody>
      </p:sp>
      <p:sp>
        <p:nvSpPr>
          <p:cNvPr id="8" name="Footer Placeholder 7">
            <a:extLst>
              <a:ext uri="{FF2B5EF4-FFF2-40B4-BE49-F238E27FC236}">
                <a16:creationId xmlns:a16="http://schemas.microsoft.com/office/drawing/2014/main" id="{EB635657-B11A-5140-AF30-13180CB4A477}"/>
              </a:ext>
            </a:extLst>
          </p:cNvPr>
          <p:cNvSpPr>
            <a:spLocks noGrp="1"/>
          </p:cNvSpPr>
          <p:nvPr>
            <p:ph type="ftr" sz="quarter" idx="11"/>
          </p:nvPr>
        </p:nvSpPr>
        <p:spPr/>
        <p:txBody>
          <a:bodyPr/>
          <a:lstStyle>
            <a:lvl1pPr>
              <a:defRPr/>
            </a:lvl1pPr>
          </a:lstStyle>
          <a:p>
            <a:pPr>
              <a:defRPr/>
            </a:pPr>
            <a:endParaRPr lang="en-US" altLang="ko-KR"/>
          </a:p>
        </p:txBody>
      </p:sp>
      <p:sp>
        <p:nvSpPr>
          <p:cNvPr id="9" name="Slide Number Placeholder 8">
            <a:extLst>
              <a:ext uri="{FF2B5EF4-FFF2-40B4-BE49-F238E27FC236}">
                <a16:creationId xmlns:a16="http://schemas.microsoft.com/office/drawing/2014/main" id="{7F38FF60-6D7A-784C-B490-8CF0AEB9EDE2}"/>
              </a:ext>
            </a:extLst>
          </p:cNvPr>
          <p:cNvSpPr>
            <a:spLocks noGrp="1"/>
          </p:cNvSpPr>
          <p:nvPr>
            <p:ph type="sldNum" sz="quarter" idx="12"/>
          </p:nvPr>
        </p:nvSpPr>
        <p:spPr/>
        <p:txBody>
          <a:bodyPr/>
          <a:lstStyle>
            <a:lvl1pPr>
              <a:defRPr/>
            </a:lvl1pPr>
          </a:lstStyle>
          <a:p>
            <a:pPr>
              <a:defRPr/>
            </a:pPr>
            <a:fld id="{E8A00676-E449-7B43-9DC0-D37EE3AEBB97}" type="slidenum">
              <a:rPr lang="ko-KR" altLang="en-US"/>
              <a:pPr>
                <a:defRPr/>
              </a:pPr>
              <a:t>‹#›</a:t>
            </a:fld>
            <a:endParaRPr lang="en-US" altLang="ko-KR"/>
          </a:p>
        </p:txBody>
      </p:sp>
    </p:spTree>
    <p:extLst>
      <p:ext uri="{BB962C8B-B14F-4D97-AF65-F5344CB8AC3E}">
        <p14:creationId xmlns:p14="http://schemas.microsoft.com/office/powerpoint/2010/main" val="402826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1333" b="1"/>
            </a:lvl1pPr>
            <a:lvl2pPr marL="253953" indent="0">
              <a:buNone/>
              <a:defRPr sz="1111" b="1"/>
            </a:lvl2pPr>
            <a:lvl3pPr marL="507906" indent="0">
              <a:buNone/>
              <a:defRPr sz="1000" b="1"/>
            </a:lvl3pPr>
            <a:lvl4pPr marL="761859" indent="0">
              <a:buNone/>
              <a:defRPr sz="889" b="1"/>
            </a:lvl4pPr>
            <a:lvl5pPr marL="1015812" indent="0">
              <a:buNone/>
              <a:defRPr sz="889" b="1"/>
            </a:lvl5pPr>
            <a:lvl6pPr marL="1269765" indent="0">
              <a:buNone/>
              <a:defRPr sz="889" b="1"/>
            </a:lvl6pPr>
            <a:lvl7pPr marL="1523718" indent="0">
              <a:buNone/>
              <a:defRPr sz="889" b="1"/>
            </a:lvl7pPr>
            <a:lvl8pPr marL="1777671" indent="0">
              <a:buNone/>
              <a:defRPr sz="889" b="1"/>
            </a:lvl8pPr>
            <a:lvl9pPr marL="2031624" indent="0">
              <a:buNone/>
              <a:defRPr sz="889"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1333"/>
            </a:lvl1pPr>
            <a:lvl2pPr>
              <a:defRPr sz="1111"/>
            </a:lvl2pPr>
            <a:lvl3pPr>
              <a:defRPr sz="1000"/>
            </a:lvl3pPr>
            <a:lvl4pPr>
              <a:defRPr sz="889"/>
            </a:lvl4pPr>
            <a:lvl5pPr>
              <a:defRPr sz="889"/>
            </a:lvl5pPr>
            <a:lvl6pPr>
              <a:defRPr sz="889"/>
            </a:lvl6pPr>
            <a:lvl7pPr>
              <a:defRPr sz="889"/>
            </a:lvl7pPr>
            <a:lvl8pPr>
              <a:defRPr sz="889"/>
            </a:lvl8pPr>
            <a:lvl9pPr>
              <a:defRPr sz="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1333" b="1"/>
            </a:lvl1pPr>
            <a:lvl2pPr marL="253953" indent="0">
              <a:buNone/>
              <a:defRPr sz="1111" b="1"/>
            </a:lvl2pPr>
            <a:lvl3pPr marL="507906" indent="0">
              <a:buNone/>
              <a:defRPr sz="1000" b="1"/>
            </a:lvl3pPr>
            <a:lvl4pPr marL="761859" indent="0">
              <a:buNone/>
              <a:defRPr sz="889" b="1"/>
            </a:lvl4pPr>
            <a:lvl5pPr marL="1015812" indent="0">
              <a:buNone/>
              <a:defRPr sz="889" b="1"/>
            </a:lvl5pPr>
            <a:lvl6pPr marL="1269765" indent="0">
              <a:buNone/>
              <a:defRPr sz="889" b="1"/>
            </a:lvl6pPr>
            <a:lvl7pPr marL="1523718" indent="0">
              <a:buNone/>
              <a:defRPr sz="889" b="1"/>
            </a:lvl7pPr>
            <a:lvl8pPr marL="1777671" indent="0">
              <a:buNone/>
              <a:defRPr sz="889" b="1"/>
            </a:lvl8pPr>
            <a:lvl9pPr marL="2031624" indent="0">
              <a:buNone/>
              <a:defRPr sz="889"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1333"/>
            </a:lvl1pPr>
            <a:lvl2pPr>
              <a:defRPr sz="1111"/>
            </a:lvl2pPr>
            <a:lvl3pPr>
              <a:defRPr sz="1000"/>
            </a:lvl3pPr>
            <a:lvl4pPr>
              <a:defRPr sz="889"/>
            </a:lvl4pPr>
            <a:lvl5pPr>
              <a:defRPr sz="889"/>
            </a:lvl5pPr>
            <a:lvl6pPr>
              <a:defRPr sz="889"/>
            </a:lvl6pPr>
            <a:lvl7pPr>
              <a:defRPr sz="889"/>
            </a:lvl7pPr>
            <a:lvl8pPr>
              <a:defRPr sz="889"/>
            </a:lvl8pPr>
            <a:lvl9pPr>
              <a:defRPr sz="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024631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6191E7D4-1835-DF41-B6E0-BA1568EE426E}"/>
              </a:ext>
            </a:extLst>
          </p:cNvPr>
          <p:cNvSpPr>
            <a:spLocks noGrp="1"/>
          </p:cNvSpPr>
          <p:nvPr>
            <p:ph type="dt" sz="half" idx="10"/>
          </p:nvPr>
        </p:nvSpPr>
        <p:spPr/>
        <p:txBody>
          <a:bodyPr/>
          <a:lstStyle>
            <a:lvl1pPr>
              <a:defRPr/>
            </a:lvl1pPr>
          </a:lstStyle>
          <a:p>
            <a:pPr>
              <a:defRPr/>
            </a:pPr>
            <a:fld id="{F410432D-AED8-FA48-AA50-B1D5AEFE8D84}" type="datetimeFigureOut">
              <a:rPr lang="ko-KR" altLang="en-US"/>
              <a:pPr>
                <a:defRPr/>
              </a:pPr>
              <a:t>2024. 1. 27.</a:t>
            </a:fld>
            <a:endParaRPr lang="en-US" altLang="ko-KR"/>
          </a:p>
        </p:txBody>
      </p:sp>
      <p:sp>
        <p:nvSpPr>
          <p:cNvPr id="4" name="Footer Placeholder 3">
            <a:extLst>
              <a:ext uri="{FF2B5EF4-FFF2-40B4-BE49-F238E27FC236}">
                <a16:creationId xmlns:a16="http://schemas.microsoft.com/office/drawing/2014/main" id="{D9471980-5BB9-754E-8194-5CAE52C08DEF}"/>
              </a:ext>
            </a:extLst>
          </p:cNvPr>
          <p:cNvSpPr>
            <a:spLocks noGrp="1"/>
          </p:cNvSpPr>
          <p:nvPr>
            <p:ph type="ftr" sz="quarter" idx="11"/>
          </p:nvPr>
        </p:nvSpPr>
        <p:spPr/>
        <p:txBody>
          <a:bodyPr/>
          <a:lstStyle>
            <a:lvl1pPr>
              <a:defRPr/>
            </a:lvl1pPr>
          </a:lstStyle>
          <a:p>
            <a:pPr>
              <a:defRPr/>
            </a:pPr>
            <a:endParaRPr lang="en-US" altLang="ko-KR"/>
          </a:p>
        </p:txBody>
      </p:sp>
      <p:sp>
        <p:nvSpPr>
          <p:cNvPr id="5" name="Slide Number Placeholder 4">
            <a:extLst>
              <a:ext uri="{FF2B5EF4-FFF2-40B4-BE49-F238E27FC236}">
                <a16:creationId xmlns:a16="http://schemas.microsoft.com/office/drawing/2014/main" id="{6ECFA45D-9B4B-844A-BA2E-137E9856DBEF}"/>
              </a:ext>
            </a:extLst>
          </p:cNvPr>
          <p:cNvSpPr>
            <a:spLocks noGrp="1"/>
          </p:cNvSpPr>
          <p:nvPr>
            <p:ph type="sldNum" sz="quarter" idx="12"/>
          </p:nvPr>
        </p:nvSpPr>
        <p:spPr/>
        <p:txBody>
          <a:bodyPr/>
          <a:lstStyle>
            <a:lvl1pPr>
              <a:defRPr/>
            </a:lvl1pPr>
          </a:lstStyle>
          <a:p>
            <a:pPr>
              <a:defRPr/>
            </a:pPr>
            <a:fld id="{AB70434D-51BB-E444-8C61-C7A2CF3E8D4C}" type="slidenum">
              <a:rPr lang="ko-KR" altLang="en-US"/>
              <a:pPr>
                <a:defRPr/>
              </a:pPr>
              <a:t>‹#›</a:t>
            </a:fld>
            <a:endParaRPr lang="en-US" altLang="ko-KR"/>
          </a:p>
        </p:txBody>
      </p:sp>
    </p:spTree>
    <p:extLst>
      <p:ext uri="{BB962C8B-B14F-4D97-AF65-F5344CB8AC3E}">
        <p14:creationId xmlns:p14="http://schemas.microsoft.com/office/powerpoint/2010/main" val="23104424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D118F6-3A6B-D547-A956-15B5F59B3F0D}"/>
              </a:ext>
            </a:extLst>
          </p:cNvPr>
          <p:cNvSpPr>
            <a:spLocks noGrp="1"/>
          </p:cNvSpPr>
          <p:nvPr>
            <p:ph type="dt" sz="half" idx="10"/>
          </p:nvPr>
        </p:nvSpPr>
        <p:spPr/>
        <p:txBody>
          <a:bodyPr/>
          <a:lstStyle>
            <a:lvl1pPr>
              <a:defRPr/>
            </a:lvl1pPr>
          </a:lstStyle>
          <a:p>
            <a:pPr>
              <a:defRPr/>
            </a:pPr>
            <a:fld id="{460FD7CD-B258-DC42-8A89-4CFAA89701B5}" type="datetimeFigureOut">
              <a:rPr lang="ko-KR" altLang="en-US"/>
              <a:pPr>
                <a:defRPr/>
              </a:pPr>
              <a:t>2024. 1. 27.</a:t>
            </a:fld>
            <a:endParaRPr lang="en-US" altLang="ko-KR"/>
          </a:p>
        </p:txBody>
      </p:sp>
      <p:sp>
        <p:nvSpPr>
          <p:cNvPr id="3" name="Footer Placeholder 2">
            <a:extLst>
              <a:ext uri="{FF2B5EF4-FFF2-40B4-BE49-F238E27FC236}">
                <a16:creationId xmlns:a16="http://schemas.microsoft.com/office/drawing/2014/main" id="{0F9CAACD-5246-B549-BB22-45D37609B90F}"/>
              </a:ext>
            </a:extLst>
          </p:cNvPr>
          <p:cNvSpPr>
            <a:spLocks noGrp="1"/>
          </p:cNvSpPr>
          <p:nvPr>
            <p:ph type="ftr" sz="quarter" idx="11"/>
          </p:nvPr>
        </p:nvSpPr>
        <p:spPr/>
        <p:txBody>
          <a:bodyPr/>
          <a:lstStyle>
            <a:lvl1pPr>
              <a:defRPr/>
            </a:lvl1pPr>
          </a:lstStyle>
          <a:p>
            <a:pPr>
              <a:defRPr/>
            </a:pPr>
            <a:endParaRPr lang="en-US" altLang="ko-KR"/>
          </a:p>
        </p:txBody>
      </p:sp>
      <p:sp>
        <p:nvSpPr>
          <p:cNvPr id="4" name="Slide Number Placeholder 3">
            <a:extLst>
              <a:ext uri="{FF2B5EF4-FFF2-40B4-BE49-F238E27FC236}">
                <a16:creationId xmlns:a16="http://schemas.microsoft.com/office/drawing/2014/main" id="{3807AD02-CB10-E846-954D-AAFA0C0C6082}"/>
              </a:ext>
            </a:extLst>
          </p:cNvPr>
          <p:cNvSpPr>
            <a:spLocks noGrp="1"/>
          </p:cNvSpPr>
          <p:nvPr>
            <p:ph type="sldNum" sz="quarter" idx="12"/>
          </p:nvPr>
        </p:nvSpPr>
        <p:spPr/>
        <p:txBody>
          <a:bodyPr/>
          <a:lstStyle>
            <a:lvl1pPr>
              <a:defRPr/>
            </a:lvl1pPr>
          </a:lstStyle>
          <a:p>
            <a:pPr>
              <a:defRPr/>
            </a:pPr>
            <a:fld id="{D8D75E7F-6511-354B-9E0E-54EB1348F472}" type="slidenum">
              <a:rPr lang="ko-KR" altLang="en-US"/>
              <a:pPr>
                <a:defRPr/>
              </a:pPr>
              <a:t>‹#›</a:t>
            </a:fld>
            <a:endParaRPr lang="en-US" altLang="ko-KR"/>
          </a:p>
        </p:txBody>
      </p:sp>
    </p:spTree>
    <p:extLst>
      <p:ext uri="{BB962C8B-B14F-4D97-AF65-F5344CB8AC3E}">
        <p14:creationId xmlns:p14="http://schemas.microsoft.com/office/powerpoint/2010/main" val="1559803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3199"/>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199"/>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8" cy="3811588"/>
          </a:xfrm>
        </p:spPr>
        <p:txBody>
          <a:bodyPr/>
          <a:lstStyle>
            <a:lvl1pPr marL="0" indent="0">
              <a:buNone/>
              <a:defRPr sz="1600"/>
            </a:lvl1pPr>
            <a:lvl2pPr marL="457115" indent="0">
              <a:buNone/>
              <a:defRPr sz="1400"/>
            </a:lvl2pPr>
            <a:lvl3pPr marL="914231" indent="0">
              <a:buNone/>
              <a:defRPr sz="1200"/>
            </a:lvl3pPr>
            <a:lvl4pPr marL="1371346" indent="0">
              <a:buNone/>
              <a:defRPr sz="1000"/>
            </a:lvl4pPr>
            <a:lvl5pPr marL="1828462" indent="0">
              <a:buNone/>
              <a:defRPr sz="1000"/>
            </a:lvl5pPr>
            <a:lvl6pPr marL="2285577" indent="0">
              <a:buNone/>
              <a:defRPr sz="1000"/>
            </a:lvl6pPr>
            <a:lvl7pPr marL="2742693" indent="0">
              <a:buNone/>
              <a:defRPr sz="1000"/>
            </a:lvl7pPr>
            <a:lvl8pPr marL="3199808" indent="0">
              <a:buNone/>
              <a:defRPr sz="1000"/>
            </a:lvl8pPr>
            <a:lvl9pPr marL="3656923"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9C4D58-07C2-FE4B-A598-A81D290F9808}"/>
              </a:ext>
            </a:extLst>
          </p:cNvPr>
          <p:cNvSpPr>
            <a:spLocks noGrp="1"/>
          </p:cNvSpPr>
          <p:nvPr>
            <p:ph type="dt" sz="half" idx="10"/>
          </p:nvPr>
        </p:nvSpPr>
        <p:spPr/>
        <p:txBody>
          <a:bodyPr/>
          <a:lstStyle>
            <a:lvl1pPr>
              <a:defRPr/>
            </a:lvl1pPr>
          </a:lstStyle>
          <a:p>
            <a:pPr>
              <a:defRPr/>
            </a:pPr>
            <a:fld id="{D5D2CBC6-DCFE-0343-A884-235CD61DF76A}" type="datetimeFigureOut">
              <a:rPr lang="ko-KR" altLang="en-US"/>
              <a:pPr>
                <a:defRPr/>
              </a:pPr>
              <a:t>2024. 1. 27.</a:t>
            </a:fld>
            <a:endParaRPr lang="en-US" altLang="ko-KR"/>
          </a:p>
        </p:txBody>
      </p:sp>
      <p:sp>
        <p:nvSpPr>
          <p:cNvPr id="6" name="Footer Placeholder 5">
            <a:extLst>
              <a:ext uri="{FF2B5EF4-FFF2-40B4-BE49-F238E27FC236}">
                <a16:creationId xmlns:a16="http://schemas.microsoft.com/office/drawing/2014/main" id="{2C189179-CC87-1D42-A656-0A6ECAE3153D}"/>
              </a:ext>
            </a:extLst>
          </p:cNvPr>
          <p:cNvSpPr>
            <a:spLocks noGrp="1"/>
          </p:cNvSpPr>
          <p:nvPr>
            <p:ph type="ftr" sz="quarter" idx="11"/>
          </p:nvPr>
        </p:nvSpPr>
        <p:spPr/>
        <p:txBody>
          <a:bodyPr/>
          <a:lstStyle>
            <a:lvl1pPr>
              <a:defRPr/>
            </a:lvl1pPr>
          </a:lstStyle>
          <a:p>
            <a:pPr>
              <a:defRPr/>
            </a:pPr>
            <a:endParaRPr lang="en-US" altLang="ko-KR"/>
          </a:p>
        </p:txBody>
      </p:sp>
      <p:sp>
        <p:nvSpPr>
          <p:cNvPr id="7" name="Slide Number Placeholder 6">
            <a:extLst>
              <a:ext uri="{FF2B5EF4-FFF2-40B4-BE49-F238E27FC236}">
                <a16:creationId xmlns:a16="http://schemas.microsoft.com/office/drawing/2014/main" id="{EBBA1A56-21A3-9446-B78D-1C8B349D7D2D}"/>
              </a:ext>
            </a:extLst>
          </p:cNvPr>
          <p:cNvSpPr>
            <a:spLocks noGrp="1"/>
          </p:cNvSpPr>
          <p:nvPr>
            <p:ph type="sldNum" sz="quarter" idx="12"/>
          </p:nvPr>
        </p:nvSpPr>
        <p:spPr/>
        <p:txBody>
          <a:bodyPr/>
          <a:lstStyle>
            <a:lvl1pPr>
              <a:defRPr/>
            </a:lvl1pPr>
          </a:lstStyle>
          <a:p>
            <a:pPr>
              <a:defRPr/>
            </a:pPr>
            <a:fld id="{2DF57FF7-865E-5247-946F-A205D5174CFE}" type="slidenum">
              <a:rPr lang="ko-KR" altLang="en-US"/>
              <a:pPr>
                <a:defRPr/>
              </a:pPr>
              <a:t>‹#›</a:t>
            </a:fld>
            <a:endParaRPr lang="en-US" altLang="ko-KR"/>
          </a:p>
        </p:txBody>
      </p:sp>
    </p:spTree>
    <p:extLst>
      <p:ext uri="{BB962C8B-B14F-4D97-AF65-F5344CB8AC3E}">
        <p14:creationId xmlns:p14="http://schemas.microsoft.com/office/powerpoint/2010/main" val="339579330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3199"/>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199"/>
            </a:lvl1pPr>
            <a:lvl2pPr marL="457115" indent="0">
              <a:buNone/>
              <a:defRPr sz="2800"/>
            </a:lvl2pPr>
            <a:lvl3pPr marL="914231" indent="0">
              <a:buNone/>
              <a:defRPr sz="2400"/>
            </a:lvl3pPr>
            <a:lvl4pPr marL="1371346" indent="0">
              <a:buNone/>
              <a:defRPr sz="2000"/>
            </a:lvl4pPr>
            <a:lvl5pPr marL="1828462" indent="0">
              <a:buNone/>
              <a:defRPr sz="2000"/>
            </a:lvl5pPr>
            <a:lvl6pPr marL="2285577" indent="0">
              <a:buNone/>
              <a:defRPr sz="2000"/>
            </a:lvl6pPr>
            <a:lvl7pPr marL="2742693" indent="0">
              <a:buNone/>
              <a:defRPr sz="2000"/>
            </a:lvl7pPr>
            <a:lvl8pPr marL="3199808" indent="0">
              <a:buNone/>
              <a:defRPr sz="2000"/>
            </a:lvl8pPr>
            <a:lvl9pPr marL="3656923"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8" cy="3811588"/>
          </a:xfrm>
        </p:spPr>
        <p:txBody>
          <a:bodyPr/>
          <a:lstStyle>
            <a:lvl1pPr marL="0" indent="0">
              <a:buNone/>
              <a:defRPr sz="1600"/>
            </a:lvl1pPr>
            <a:lvl2pPr marL="457115" indent="0">
              <a:buNone/>
              <a:defRPr sz="1400"/>
            </a:lvl2pPr>
            <a:lvl3pPr marL="914231" indent="0">
              <a:buNone/>
              <a:defRPr sz="1200"/>
            </a:lvl3pPr>
            <a:lvl4pPr marL="1371346" indent="0">
              <a:buNone/>
              <a:defRPr sz="1000"/>
            </a:lvl4pPr>
            <a:lvl5pPr marL="1828462" indent="0">
              <a:buNone/>
              <a:defRPr sz="1000"/>
            </a:lvl5pPr>
            <a:lvl6pPr marL="2285577" indent="0">
              <a:buNone/>
              <a:defRPr sz="1000"/>
            </a:lvl6pPr>
            <a:lvl7pPr marL="2742693" indent="0">
              <a:buNone/>
              <a:defRPr sz="1000"/>
            </a:lvl7pPr>
            <a:lvl8pPr marL="3199808" indent="0">
              <a:buNone/>
              <a:defRPr sz="1000"/>
            </a:lvl8pPr>
            <a:lvl9pPr marL="3656923"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C97A9D-D1CA-2B44-9A57-11E481671F06}"/>
              </a:ext>
            </a:extLst>
          </p:cNvPr>
          <p:cNvSpPr>
            <a:spLocks noGrp="1"/>
          </p:cNvSpPr>
          <p:nvPr>
            <p:ph type="dt" sz="half" idx="10"/>
          </p:nvPr>
        </p:nvSpPr>
        <p:spPr/>
        <p:txBody>
          <a:bodyPr/>
          <a:lstStyle>
            <a:lvl1pPr>
              <a:defRPr/>
            </a:lvl1pPr>
          </a:lstStyle>
          <a:p>
            <a:pPr>
              <a:defRPr/>
            </a:pPr>
            <a:fld id="{08AD2B90-DB2B-0C4C-A4FE-FFF1412E421F}" type="datetimeFigureOut">
              <a:rPr lang="ko-KR" altLang="en-US"/>
              <a:pPr>
                <a:defRPr/>
              </a:pPr>
              <a:t>2024. 1. 27.</a:t>
            </a:fld>
            <a:endParaRPr lang="en-US" altLang="ko-KR"/>
          </a:p>
        </p:txBody>
      </p:sp>
      <p:sp>
        <p:nvSpPr>
          <p:cNvPr id="6" name="Footer Placeholder 5">
            <a:extLst>
              <a:ext uri="{FF2B5EF4-FFF2-40B4-BE49-F238E27FC236}">
                <a16:creationId xmlns:a16="http://schemas.microsoft.com/office/drawing/2014/main" id="{61DAAF2B-55FA-F145-B7AD-8F12A8F085D6}"/>
              </a:ext>
            </a:extLst>
          </p:cNvPr>
          <p:cNvSpPr>
            <a:spLocks noGrp="1"/>
          </p:cNvSpPr>
          <p:nvPr>
            <p:ph type="ftr" sz="quarter" idx="11"/>
          </p:nvPr>
        </p:nvSpPr>
        <p:spPr/>
        <p:txBody>
          <a:bodyPr/>
          <a:lstStyle>
            <a:lvl1pPr>
              <a:defRPr/>
            </a:lvl1pPr>
          </a:lstStyle>
          <a:p>
            <a:pPr>
              <a:defRPr/>
            </a:pPr>
            <a:endParaRPr lang="en-US" altLang="ko-KR"/>
          </a:p>
        </p:txBody>
      </p:sp>
      <p:sp>
        <p:nvSpPr>
          <p:cNvPr id="7" name="Slide Number Placeholder 6">
            <a:extLst>
              <a:ext uri="{FF2B5EF4-FFF2-40B4-BE49-F238E27FC236}">
                <a16:creationId xmlns:a16="http://schemas.microsoft.com/office/drawing/2014/main" id="{3CA50340-391A-7F4B-87B7-65A2F3775F21}"/>
              </a:ext>
            </a:extLst>
          </p:cNvPr>
          <p:cNvSpPr>
            <a:spLocks noGrp="1"/>
          </p:cNvSpPr>
          <p:nvPr>
            <p:ph type="sldNum" sz="quarter" idx="12"/>
          </p:nvPr>
        </p:nvSpPr>
        <p:spPr/>
        <p:txBody>
          <a:bodyPr/>
          <a:lstStyle>
            <a:lvl1pPr>
              <a:defRPr/>
            </a:lvl1pPr>
          </a:lstStyle>
          <a:p>
            <a:pPr>
              <a:defRPr/>
            </a:pPr>
            <a:fld id="{D01DF77A-FDFE-714F-8475-F06D93F4FD54}" type="slidenum">
              <a:rPr lang="ko-KR" altLang="en-US"/>
              <a:pPr>
                <a:defRPr/>
              </a:pPr>
              <a:t>‹#›</a:t>
            </a:fld>
            <a:endParaRPr lang="en-US" altLang="ko-KR"/>
          </a:p>
        </p:txBody>
      </p:sp>
    </p:spTree>
    <p:extLst>
      <p:ext uri="{BB962C8B-B14F-4D97-AF65-F5344CB8AC3E}">
        <p14:creationId xmlns:p14="http://schemas.microsoft.com/office/powerpoint/2010/main" val="1485345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74EB13B-EF2A-FD46-8967-B7264C8451A0}"/>
              </a:ext>
            </a:extLst>
          </p:cNvPr>
          <p:cNvSpPr>
            <a:spLocks noGrp="1"/>
          </p:cNvSpPr>
          <p:nvPr>
            <p:ph type="dt" sz="half" idx="10"/>
          </p:nvPr>
        </p:nvSpPr>
        <p:spPr/>
        <p:txBody>
          <a:bodyPr/>
          <a:lstStyle>
            <a:lvl1pPr>
              <a:defRPr/>
            </a:lvl1pPr>
          </a:lstStyle>
          <a:p>
            <a:pPr>
              <a:defRPr/>
            </a:pPr>
            <a:fld id="{972F4D3F-7FCC-1042-BD4C-D2F609F42F39}" type="datetimeFigureOut">
              <a:rPr lang="ko-KR" altLang="en-US"/>
              <a:pPr>
                <a:defRPr/>
              </a:pPr>
              <a:t>2024. 1. 27.</a:t>
            </a:fld>
            <a:endParaRPr lang="en-US" altLang="ko-KR"/>
          </a:p>
        </p:txBody>
      </p:sp>
      <p:sp>
        <p:nvSpPr>
          <p:cNvPr id="5" name="Footer Placeholder 4">
            <a:extLst>
              <a:ext uri="{FF2B5EF4-FFF2-40B4-BE49-F238E27FC236}">
                <a16:creationId xmlns:a16="http://schemas.microsoft.com/office/drawing/2014/main" id="{1AC8E50E-398A-9D49-8D8E-AC7D0BBA18AD}"/>
              </a:ext>
            </a:extLst>
          </p:cNvPr>
          <p:cNvSpPr>
            <a:spLocks noGrp="1"/>
          </p:cNvSpPr>
          <p:nvPr>
            <p:ph type="ftr" sz="quarter" idx="11"/>
          </p:nvPr>
        </p:nvSpPr>
        <p:spPr/>
        <p:txBody>
          <a:bodyPr/>
          <a:lstStyle>
            <a:lvl1pPr>
              <a:defRPr/>
            </a:lvl1pPr>
          </a:lstStyle>
          <a:p>
            <a:pPr>
              <a:defRPr/>
            </a:pPr>
            <a:endParaRPr lang="en-US" altLang="ko-KR"/>
          </a:p>
        </p:txBody>
      </p:sp>
      <p:sp>
        <p:nvSpPr>
          <p:cNvPr id="6" name="Slide Number Placeholder 5">
            <a:extLst>
              <a:ext uri="{FF2B5EF4-FFF2-40B4-BE49-F238E27FC236}">
                <a16:creationId xmlns:a16="http://schemas.microsoft.com/office/drawing/2014/main" id="{90AC62D2-157A-9B49-A7AC-4B6D6B65F41E}"/>
              </a:ext>
            </a:extLst>
          </p:cNvPr>
          <p:cNvSpPr>
            <a:spLocks noGrp="1"/>
          </p:cNvSpPr>
          <p:nvPr>
            <p:ph type="sldNum" sz="quarter" idx="12"/>
          </p:nvPr>
        </p:nvSpPr>
        <p:spPr/>
        <p:txBody>
          <a:bodyPr/>
          <a:lstStyle>
            <a:lvl1pPr>
              <a:defRPr/>
            </a:lvl1pPr>
          </a:lstStyle>
          <a:p>
            <a:pPr>
              <a:defRPr/>
            </a:pPr>
            <a:fld id="{EA766FB3-3636-FC45-B6D1-AA8D604DB5C8}" type="slidenum">
              <a:rPr lang="ko-KR" altLang="en-US"/>
              <a:pPr>
                <a:defRPr/>
              </a:pPr>
              <a:t>‹#›</a:t>
            </a:fld>
            <a:endParaRPr lang="en-US" altLang="ko-KR"/>
          </a:p>
        </p:txBody>
      </p:sp>
    </p:spTree>
    <p:extLst>
      <p:ext uri="{BB962C8B-B14F-4D97-AF65-F5344CB8AC3E}">
        <p14:creationId xmlns:p14="http://schemas.microsoft.com/office/powerpoint/2010/main" val="42183932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B7D0E09-C27E-DE42-A979-A3FF6542CBC8}"/>
              </a:ext>
            </a:extLst>
          </p:cNvPr>
          <p:cNvSpPr>
            <a:spLocks noGrp="1"/>
          </p:cNvSpPr>
          <p:nvPr>
            <p:ph type="dt" sz="half" idx="10"/>
          </p:nvPr>
        </p:nvSpPr>
        <p:spPr/>
        <p:txBody>
          <a:bodyPr/>
          <a:lstStyle>
            <a:lvl1pPr>
              <a:defRPr/>
            </a:lvl1pPr>
          </a:lstStyle>
          <a:p>
            <a:pPr>
              <a:defRPr/>
            </a:pPr>
            <a:fld id="{A2BA01B3-BF6C-A94D-B58D-B9E1D76948AC}" type="datetimeFigureOut">
              <a:rPr lang="ko-KR" altLang="en-US"/>
              <a:pPr>
                <a:defRPr/>
              </a:pPr>
              <a:t>2024. 1. 27.</a:t>
            </a:fld>
            <a:endParaRPr lang="en-US" altLang="ko-KR"/>
          </a:p>
        </p:txBody>
      </p:sp>
      <p:sp>
        <p:nvSpPr>
          <p:cNvPr id="5" name="Footer Placeholder 4">
            <a:extLst>
              <a:ext uri="{FF2B5EF4-FFF2-40B4-BE49-F238E27FC236}">
                <a16:creationId xmlns:a16="http://schemas.microsoft.com/office/drawing/2014/main" id="{C1805576-0135-B441-879F-30FC3E80A9E9}"/>
              </a:ext>
            </a:extLst>
          </p:cNvPr>
          <p:cNvSpPr>
            <a:spLocks noGrp="1"/>
          </p:cNvSpPr>
          <p:nvPr>
            <p:ph type="ftr" sz="quarter" idx="11"/>
          </p:nvPr>
        </p:nvSpPr>
        <p:spPr/>
        <p:txBody>
          <a:bodyPr/>
          <a:lstStyle>
            <a:lvl1pPr>
              <a:defRPr/>
            </a:lvl1pPr>
          </a:lstStyle>
          <a:p>
            <a:pPr>
              <a:defRPr/>
            </a:pPr>
            <a:endParaRPr lang="en-US" altLang="ko-KR"/>
          </a:p>
        </p:txBody>
      </p:sp>
      <p:sp>
        <p:nvSpPr>
          <p:cNvPr id="6" name="Slide Number Placeholder 5">
            <a:extLst>
              <a:ext uri="{FF2B5EF4-FFF2-40B4-BE49-F238E27FC236}">
                <a16:creationId xmlns:a16="http://schemas.microsoft.com/office/drawing/2014/main" id="{E17C8649-6D93-6047-AAF2-9341A2D43E62}"/>
              </a:ext>
            </a:extLst>
          </p:cNvPr>
          <p:cNvSpPr>
            <a:spLocks noGrp="1"/>
          </p:cNvSpPr>
          <p:nvPr>
            <p:ph type="sldNum" sz="quarter" idx="12"/>
          </p:nvPr>
        </p:nvSpPr>
        <p:spPr/>
        <p:txBody>
          <a:bodyPr/>
          <a:lstStyle>
            <a:lvl1pPr>
              <a:defRPr/>
            </a:lvl1pPr>
          </a:lstStyle>
          <a:p>
            <a:pPr>
              <a:defRPr/>
            </a:pPr>
            <a:fld id="{FE4BA9F7-BD09-6A49-8466-299C3B8DB6B0}" type="slidenum">
              <a:rPr lang="ko-KR" altLang="en-US"/>
              <a:pPr>
                <a:defRPr/>
              </a:pPr>
              <a:t>‹#›</a:t>
            </a:fld>
            <a:endParaRPr lang="en-US" altLang="ko-KR"/>
          </a:p>
        </p:txBody>
      </p:sp>
    </p:spTree>
    <p:extLst>
      <p:ext uri="{BB962C8B-B14F-4D97-AF65-F5344CB8AC3E}">
        <p14:creationId xmlns:p14="http://schemas.microsoft.com/office/powerpoint/2010/main" val="663808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8647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8132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9" y="272852"/>
            <a:ext cx="4011083" cy="1162348"/>
          </a:xfrm>
        </p:spPr>
        <p:txBody>
          <a:bodyPr anchor="b"/>
          <a:lstStyle>
            <a:lvl1pPr algn="l">
              <a:defRPr sz="1111"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1777"/>
            </a:lvl1pPr>
            <a:lvl2pPr>
              <a:defRPr sz="1555"/>
            </a:lvl2pPr>
            <a:lvl3pPr>
              <a:defRPr sz="1333"/>
            </a:lvl3pPr>
            <a:lvl4pPr>
              <a:defRPr sz="1111"/>
            </a:lvl4pPr>
            <a:lvl5pPr>
              <a:defRPr sz="1111"/>
            </a:lvl5pPr>
            <a:lvl6pPr>
              <a:defRPr sz="1111"/>
            </a:lvl6pPr>
            <a:lvl7pPr>
              <a:defRPr sz="1111"/>
            </a:lvl7pPr>
            <a:lvl8pPr>
              <a:defRPr sz="1111"/>
            </a:lvl8pPr>
            <a:lvl9pPr>
              <a:defRPr sz="11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9" y="1435199"/>
            <a:ext cx="4011083" cy="4691063"/>
          </a:xfrm>
        </p:spPr>
        <p:txBody>
          <a:bodyPr/>
          <a:lstStyle>
            <a:lvl1pPr marL="0" indent="0">
              <a:buNone/>
              <a:defRPr sz="778"/>
            </a:lvl1pPr>
            <a:lvl2pPr marL="253953" indent="0">
              <a:buNone/>
              <a:defRPr sz="667"/>
            </a:lvl2pPr>
            <a:lvl3pPr marL="507906" indent="0">
              <a:buNone/>
              <a:defRPr sz="556"/>
            </a:lvl3pPr>
            <a:lvl4pPr marL="761859" indent="0">
              <a:buNone/>
              <a:defRPr sz="500"/>
            </a:lvl4pPr>
            <a:lvl5pPr marL="1015812" indent="0">
              <a:buNone/>
              <a:defRPr sz="500"/>
            </a:lvl5pPr>
            <a:lvl6pPr marL="1269765" indent="0">
              <a:buNone/>
              <a:defRPr sz="500"/>
            </a:lvl6pPr>
            <a:lvl7pPr marL="1523718" indent="0">
              <a:buNone/>
              <a:defRPr sz="500"/>
            </a:lvl7pPr>
            <a:lvl8pPr marL="1777671" indent="0">
              <a:buNone/>
              <a:defRPr sz="500"/>
            </a:lvl8pPr>
            <a:lvl9pPr marL="2031624" indent="0">
              <a:buNone/>
              <a:defRPr sz="500"/>
            </a:lvl9pPr>
          </a:lstStyle>
          <a:p>
            <a:pPr lvl="0"/>
            <a:r>
              <a:rPr lang="en-US"/>
              <a:t>Click to edit Master text styles</a:t>
            </a:r>
          </a:p>
        </p:txBody>
      </p:sp>
    </p:spTree>
    <p:extLst>
      <p:ext uri="{BB962C8B-B14F-4D97-AF65-F5344CB8AC3E}">
        <p14:creationId xmlns:p14="http://schemas.microsoft.com/office/powerpoint/2010/main" val="3122022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1111"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1777"/>
            </a:lvl1pPr>
            <a:lvl2pPr marL="253953" indent="0">
              <a:buNone/>
              <a:defRPr sz="1555"/>
            </a:lvl2pPr>
            <a:lvl3pPr marL="507906" indent="0">
              <a:buNone/>
              <a:defRPr sz="1333"/>
            </a:lvl3pPr>
            <a:lvl4pPr marL="761859" indent="0">
              <a:buNone/>
              <a:defRPr sz="1111"/>
            </a:lvl4pPr>
            <a:lvl5pPr marL="1015812" indent="0">
              <a:buNone/>
              <a:defRPr sz="1111"/>
            </a:lvl5pPr>
            <a:lvl6pPr marL="1269765" indent="0">
              <a:buNone/>
              <a:defRPr sz="1111"/>
            </a:lvl6pPr>
            <a:lvl7pPr marL="1523718" indent="0">
              <a:buNone/>
              <a:defRPr sz="1111"/>
            </a:lvl7pPr>
            <a:lvl8pPr marL="1777671" indent="0">
              <a:buNone/>
              <a:defRPr sz="1111"/>
            </a:lvl8pPr>
            <a:lvl9pPr marL="2031624" indent="0">
              <a:buNone/>
              <a:defRPr sz="1111"/>
            </a:lvl9pPr>
          </a:lstStyle>
          <a:p>
            <a:pPr lvl="0"/>
            <a:r>
              <a:rPr lang="en-US" noProof="0"/>
              <a:t>Click icon to add picture</a:t>
            </a:r>
          </a:p>
        </p:txBody>
      </p:sp>
      <p:sp>
        <p:nvSpPr>
          <p:cNvPr id="4" name="Text Placeholder 3"/>
          <p:cNvSpPr>
            <a:spLocks noGrp="1"/>
          </p:cNvSpPr>
          <p:nvPr>
            <p:ph type="body" sz="half" idx="2"/>
          </p:nvPr>
        </p:nvSpPr>
        <p:spPr>
          <a:xfrm>
            <a:off x="2389482" y="5367239"/>
            <a:ext cx="7315435" cy="805160"/>
          </a:xfrm>
        </p:spPr>
        <p:txBody>
          <a:bodyPr/>
          <a:lstStyle>
            <a:lvl1pPr marL="0" indent="0">
              <a:buNone/>
              <a:defRPr sz="778"/>
            </a:lvl1pPr>
            <a:lvl2pPr marL="253953" indent="0">
              <a:buNone/>
              <a:defRPr sz="667"/>
            </a:lvl2pPr>
            <a:lvl3pPr marL="507906" indent="0">
              <a:buNone/>
              <a:defRPr sz="556"/>
            </a:lvl3pPr>
            <a:lvl4pPr marL="761859" indent="0">
              <a:buNone/>
              <a:defRPr sz="500"/>
            </a:lvl4pPr>
            <a:lvl5pPr marL="1015812" indent="0">
              <a:buNone/>
              <a:defRPr sz="500"/>
            </a:lvl5pPr>
            <a:lvl6pPr marL="1269765" indent="0">
              <a:buNone/>
              <a:defRPr sz="500"/>
            </a:lvl6pPr>
            <a:lvl7pPr marL="1523718" indent="0">
              <a:buNone/>
              <a:defRPr sz="500"/>
            </a:lvl7pPr>
            <a:lvl8pPr marL="1777671" indent="0">
              <a:buNone/>
              <a:defRPr sz="500"/>
            </a:lvl8pPr>
            <a:lvl9pPr marL="2031624" indent="0">
              <a:buNone/>
              <a:defRPr sz="500"/>
            </a:lvl9pPr>
          </a:lstStyle>
          <a:p>
            <a:pPr lvl="0"/>
            <a:r>
              <a:rPr lang="en-US"/>
              <a:t>Click to edit Master text styles</a:t>
            </a:r>
          </a:p>
        </p:txBody>
      </p:sp>
    </p:spTree>
    <p:extLst>
      <p:ext uri="{BB962C8B-B14F-4D97-AF65-F5344CB8AC3E}">
        <p14:creationId xmlns:p14="http://schemas.microsoft.com/office/powerpoint/2010/main" val="154397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6">
            <a:extLst>
              <a:ext uri="{FF2B5EF4-FFF2-40B4-BE49-F238E27FC236}">
                <a16:creationId xmlns:a16="http://schemas.microsoft.com/office/drawing/2014/main" id="{721A34AF-7780-8548-9595-42F38091712E}"/>
              </a:ext>
            </a:extLst>
          </p:cNvPr>
          <p:cNvSpPr>
            <a:spLocks noChangeArrowheads="1"/>
          </p:cNvSpPr>
          <p:nvPr userDrawn="1"/>
        </p:nvSpPr>
        <p:spPr bwMode="auto">
          <a:xfrm>
            <a:off x="0" y="0"/>
            <a:ext cx="12192000" cy="1000125"/>
          </a:xfrm>
          <a:prstGeom prst="rect">
            <a:avLst/>
          </a:prstGeom>
          <a:solidFill>
            <a:srgbClr val="FFFFFF"/>
          </a:solidFill>
          <a:ln w="9525">
            <a:solidFill>
              <a:schemeClr val="tx1"/>
            </a:solidFill>
            <a:miter lim="800000"/>
            <a:headEnd/>
            <a:tailEnd/>
          </a:ln>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1027" name="Rectangle 33">
            <a:extLst>
              <a:ext uri="{FF2B5EF4-FFF2-40B4-BE49-F238E27FC236}">
                <a16:creationId xmlns:a16="http://schemas.microsoft.com/office/drawing/2014/main" id="{789C5022-E66A-3447-81D2-9582DFAF6AC2}"/>
              </a:ext>
            </a:extLst>
          </p:cNvPr>
          <p:cNvSpPr>
            <a:spLocks noChangeArrowheads="1"/>
          </p:cNvSpPr>
          <p:nvPr userDrawn="1"/>
        </p:nvSpPr>
        <p:spPr bwMode="auto">
          <a:xfrm>
            <a:off x="192852" y="1174750"/>
            <a:ext cx="2770481" cy="5533926"/>
          </a:xfrm>
          <a:prstGeom prst="rect">
            <a:avLst/>
          </a:prstGeom>
          <a:solidFill>
            <a:schemeClr val="accent1"/>
          </a:solidFill>
          <a:ln w="9525">
            <a:solidFill>
              <a:schemeClr val="tx1"/>
            </a:solidFill>
            <a:miter lim="800000"/>
            <a:headEnd/>
            <a:tailEnd/>
          </a:ln>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1028" name="Rectangle 9">
            <a:extLst>
              <a:ext uri="{FF2B5EF4-FFF2-40B4-BE49-F238E27FC236}">
                <a16:creationId xmlns:a16="http://schemas.microsoft.com/office/drawing/2014/main" id="{D15EA6E8-A17E-1940-9A94-757F744115CC}"/>
              </a:ext>
            </a:extLst>
          </p:cNvPr>
          <p:cNvSpPr>
            <a:spLocks noChangeArrowheads="1"/>
          </p:cNvSpPr>
          <p:nvPr userDrawn="1"/>
        </p:nvSpPr>
        <p:spPr bwMode="auto">
          <a:xfrm>
            <a:off x="0" y="1000125"/>
            <a:ext cx="12192000" cy="27285"/>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1029" name="Text Box 14">
            <a:extLst>
              <a:ext uri="{FF2B5EF4-FFF2-40B4-BE49-F238E27FC236}">
                <a16:creationId xmlns:a16="http://schemas.microsoft.com/office/drawing/2014/main" id="{4B9722E5-A0A2-2A44-9355-BA5181FDE68C}"/>
              </a:ext>
            </a:extLst>
          </p:cNvPr>
          <p:cNvSpPr txBox="1">
            <a:spLocks noChangeArrowheads="1"/>
          </p:cNvSpPr>
          <p:nvPr userDrawn="1"/>
        </p:nvSpPr>
        <p:spPr bwMode="auto">
          <a:xfrm>
            <a:off x="166394" y="6743899"/>
            <a:ext cx="698500" cy="162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213" tIns="18103" rIns="36213" bIns="18103">
            <a:spAutoFit/>
          </a:bodyPr>
          <a:lstStyle>
            <a:lvl1pPr defTabSz="652463">
              <a:defRPr sz="2100">
                <a:solidFill>
                  <a:schemeClr val="tx1"/>
                </a:solidFill>
                <a:latin typeface="Arial Narrow" panose="020B0606020202030204" pitchFamily="34" charset="0"/>
              </a:defRPr>
            </a:lvl1pPr>
            <a:lvl2pPr marL="742950" indent="-285750" defTabSz="652463">
              <a:defRPr sz="2100">
                <a:solidFill>
                  <a:schemeClr val="tx1"/>
                </a:solidFill>
                <a:latin typeface="Arial Narrow" panose="020B0606020202030204" pitchFamily="34" charset="0"/>
              </a:defRPr>
            </a:lvl2pPr>
            <a:lvl3pPr marL="1143000" indent="-228600" defTabSz="652463">
              <a:defRPr sz="2100">
                <a:solidFill>
                  <a:schemeClr val="tx1"/>
                </a:solidFill>
                <a:latin typeface="Arial Narrow" panose="020B0606020202030204" pitchFamily="34" charset="0"/>
              </a:defRPr>
            </a:lvl3pPr>
            <a:lvl4pPr marL="1600200" indent="-228600" defTabSz="652463">
              <a:defRPr sz="2100">
                <a:solidFill>
                  <a:schemeClr val="tx1"/>
                </a:solidFill>
                <a:latin typeface="Arial Narrow" panose="020B0606020202030204" pitchFamily="34" charset="0"/>
              </a:defRPr>
            </a:lvl4pPr>
            <a:lvl5pPr marL="2057400" indent="-228600" defTabSz="652463">
              <a:defRPr sz="2100">
                <a:solidFill>
                  <a:schemeClr val="tx1"/>
                </a:solidFill>
                <a:latin typeface="Arial Narrow" panose="020B0606020202030204" pitchFamily="34" charset="0"/>
              </a:defRPr>
            </a:lvl5pPr>
            <a:lvl6pPr marL="2514600" indent="-228600" defTabSz="652463" eaLnBrk="0" fontAlgn="base" hangingPunct="0">
              <a:spcBef>
                <a:spcPct val="0"/>
              </a:spcBef>
              <a:spcAft>
                <a:spcPct val="0"/>
              </a:spcAft>
              <a:defRPr sz="2100">
                <a:solidFill>
                  <a:schemeClr val="tx1"/>
                </a:solidFill>
                <a:latin typeface="Arial Narrow" panose="020B0606020202030204" pitchFamily="34" charset="0"/>
              </a:defRPr>
            </a:lvl6pPr>
            <a:lvl7pPr marL="2971800" indent="-228600" defTabSz="652463" eaLnBrk="0" fontAlgn="base" hangingPunct="0">
              <a:spcBef>
                <a:spcPct val="0"/>
              </a:spcBef>
              <a:spcAft>
                <a:spcPct val="0"/>
              </a:spcAft>
              <a:defRPr sz="2100">
                <a:solidFill>
                  <a:schemeClr val="tx1"/>
                </a:solidFill>
                <a:latin typeface="Arial Narrow" panose="020B0606020202030204" pitchFamily="34" charset="0"/>
              </a:defRPr>
            </a:lvl7pPr>
            <a:lvl8pPr marL="3429000" indent="-228600" defTabSz="652463" eaLnBrk="0" fontAlgn="base" hangingPunct="0">
              <a:spcBef>
                <a:spcPct val="0"/>
              </a:spcBef>
              <a:spcAft>
                <a:spcPct val="0"/>
              </a:spcAft>
              <a:defRPr sz="2100">
                <a:solidFill>
                  <a:schemeClr val="tx1"/>
                </a:solidFill>
                <a:latin typeface="Arial Narrow" panose="020B0606020202030204" pitchFamily="34" charset="0"/>
              </a:defRPr>
            </a:lvl8pPr>
            <a:lvl9pPr marL="3886200" indent="-228600" defTabSz="652463" eaLnBrk="0" fontAlgn="base" hangingPunct="0">
              <a:spcBef>
                <a:spcPct val="0"/>
              </a:spcBef>
              <a:spcAft>
                <a:spcPct val="0"/>
              </a:spcAft>
              <a:defRPr sz="2100">
                <a:solidFill>
                  <a:schemeClr val="tx1"/>
                </a:solidFill>
                <a:latin typeface="Arial Narrow" panose="020B0606020202030204" pitchFamily="34" charset="0"/>
              </a:defRPr>
            </a:lvl9pPr>
          </a:lstStyle>
          <a:p>
            <a:pPr>
              <a:lnSpc>
                <a:spcPct val="65000"/>
              </a:lnSpc>
              <a:spcBef>
                <a:spcPct val="50000"/>
              </a:spcBef>
              <a:defRPr/>
            </a:pPr>
            <a:r>
              <a:rPr lang="en-US" altLang="ja-JP" sz="167" b="1">
                <a:solidFill>
                  <a:schemeClr val="bg2"/>
                </a:solidFill>
                <a:latin typeface="Arial" panose="020B0604020202020204" pitchFamily="34" charset="0"/>
                <a:ea typeface="ＭＳ Ｐゴシック" panose="020B0600070205080204" pitchFamily="34" charset="-128"/>
              </a:rPr>
              <a:t>TEMPLATE DESIGN © 2008</a:t>
            </a:r>
          </a:p>
          <a:p>
            <a:pPr>
              <a:lnSpc>
                <a:spcPct val="65000"/>
              </a:lnSpc>
              <a:spcBef>
                <a:spcPct val="50000"/>
              </a:spcBef>
              <a:defRPr/>
            </a:pPr>
            <a:r>
              <a:rPr lang="en-US" altLang="ja-JP" sz="389" b="1">
                <a:solidFill>
                  <a:schemeClr val="bg2"/>
                </a:solidFill>
                <a:latin typeface="Arial" panose="020B0604020202020204" pitchFamily="34" charset="0"/>
                <a:ea typeface="ＭＳ Ｐゴシック" panose="020B0600070205080204" pitchFamily="34" charset="-128"/>
              </a:rPr>
              <a:t>www.PosterPresentations.com</a:t>
            </a:r>
          </a:p>
        </p:txBody>
      </p:sp>
      <p:sp>
        <p:nvSpPr>
          <p:cNvPr id="1030" name="Rectangle 15">
            <a:extLst>
              <a:ext uri="{FF2B5EF4-FFF2-40B4-BE49-F238E27FC236}">
                <a16:creationId xmlns:a16="http://schemas.microsoft.com/office/drawing/2014/main" id="{EB6D0002-4A0B-984F-8F8C-87E88E3BD54C}"/>
              </a:ext>
            </a:extLst>
          </p:cNvPr>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5183" tIns="32585" rIns="65183" bIns="32585" numCol="1" anchor="ctr" anchorCtr="0" compatLnSpc="1">
            <a:prstTxWarp prst="textNoShape">
              <a:avLst/>
            </a:prstTxWarp>
          </a:bodyPr>
          <a:lstStyle/>
          <a:p>
            <a:pPr lvl="0"/>
            <a:r>
              <a:rPr lang="en-US" altLang="ja-JP"/>
              <a:t>Click to edit Master title style</a:t>
            </a:r>
          </a:p>
        </p:txBody>
      </p:sp>
      <p:sp>
        <p:nvSpPr>
          <p:cNvPr id="1031" name="Rectangle 16">
            <a:extLst>
              <a:ext uri="{FF2B5EF4-FFF2-40B4-BE49-F238E27FC236}">
                <a16:creationId xmlns:a16="http://schemas.microsoft.com/office/drawing/2014/main" id="{D856ECB7-0D9F-0349-8D1E-F33286B6CE37}"/>
              </a:ext>
            </a:extLst>
          </p:cNvPr>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25967" tIns="325967" rIns="325967" bIns="325967" numCol="1" anchor="t" anchorCtr="0" compatLnSpc="1">
            <a:prstTxWarp prst="textNoShape">
              <a:avLst/>
            </a:prstTxWarp>
          </a:bodyPr>
          <a:lstStyle/>
          <a:p>
            <a:pPr lvl="0"/>
            <a:r>
              <a:rPr lang="en-US" altLang="ja-JP"/>
              <a:t>Click to edit Master text styles</a:t>
            </a:r>
          </a:p>
          <a:p>
            <a:pPr lvl="1"/>
            <a:r>
              <a:rPr lang="en-US" altLang="ja-JP"/>
              <a:t>Second level</a:t>
            </a:r>
          </a:p>
        </p:txBody>
      </p:sp>
      <p:sp>
        <p:nvSpPr>
          <p:cNvPr id="1032" name="Rectangle 25">
            <a:extLst>
              <a:ext uri="{FF2B5EF4-FFF2-40B4-BE49-F238E27FC236}">
                <a16:creationId xmlns:a16="http://schemas.microsoft.com/office/drawing/2014/main" id="{DF4DEBD7-900C-E349-95BA-2537FC915F1B}"/>
              </a:ext>
            </a:extLst>
          </p:cNvPr>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1033" name="Rectangle 32">
            <a:extLst>
              <a:ext uri="{FF2B5EF4-FFF2-40B4-BE49-F238E27FC236}">
                <a16:creationId xmlns:a16="http://schemas.microsoft.com/office/drawing/2014/main" id="{9782B002-A3B1-464C-8B2A-683DBDAF7276}"/>
              </a:ext>
            </a:extLst>
          </p:cNvPr>
          <p:cNvSpPr>
            <a:spLocks noChangeArrowheads="1"/>
          </p:cNvSpPr>
          <p:nvPr userDrawn="1"/>
        </p:nvSpPr>
        <p:spPr bwMode="auto">
          <a:xfrm>
            <a:off x="3192051" y="1174750"/>
            <a:ext cx="5768504" cy="5533926"/>
          </a:xfrm>
          <a:prstGeom prst="rect">
            <a:avLst/>
          </a:prstGeom>
          <a:solidFill>
            <a:schemeClr val="accent1"/>
          </a:solidFill>
          <a:ln w="9525">
            <a:solidFill>
              <a:schemeClr val="tx1"/>
            </a:solidFill>
            <a:miter lim="800000"/>
            <a:headEnd/>
            <a:tailEnd/>
          </a:ln>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1034" name="Rectangle 35">
            <a:extLst>
              <a:ext uri="{FF2B5EF4-FFF2-40B4-BE49-F238E27FC236}">
                <a16:creationId xmlns:a16="http://schemas.microsoft.com/office/drawing/2014/main" id="{4CF81929-BA14-9240-A640-CD8E9C879DF9}"/>
              </a:ext>
            </a:extLst>
          </p:cNvPr>
          <p:cNvSpPr>
            <a:spLocks noChangeArrowheads="1"/>
          </p:cNvSpPr>
          <p:nvPr userDrawn="1"/>
        </p:nvSpPr>
        <p:spPr bwMode="auto">
          <a:xfrm>
            <a:off x="9188685" y="1174750"/>
            <a:ext cx="2772833" cy="5533926"/>
          </a:xfrm>
          <a:prstGeom prst="rect">
            <a:avLst/>
          </a:prstGeom>
          <a:solidFill>
            <a:schemeClr val="accent1"/>
          </a:solidFill>
          <a:ln w="9525">
            <a:solidFill>
              <a:schemeClr val="tx1"/>
            </a:solidFill>
            <a:miter lim="800000"/>
            <a:headEnd/>
            <a:tailEnd/>
          </a:ln>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Tree>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xStyles>
    <p:titleStyle>
      <a:lvl1pPr algn="ctr" defTabSz="362412" rtl="0" eaLnBrk="1" fontAlgn="base" hangingPunct="1">
        <a:spcBef>
          <a:spcPct val="0"/>
        </a:spcBef>
        <a:spcAft>
          <a:spcPct val="0"/>
        </a:spcAft>
        <a:defRPr sz="3388">
          <a:solidFill>
            <a:schemeClr val="tx2"/>
          </a:solidFill>
          <a:latin typeface="+mj-lt"/>
          <a:ea typeface="+mj-ea"/>
          <a:cs typeface="+mj-cs"/>
        </a:defRPr>
      </a:lvl1pPr>
      <a:lvl2pPr algn="ctr" defTabSz="362412" rtl="0" eaLnBrk="1" fontAlgn="base" hangingPunct="1">
        <a:spcBef>
          <a:spcPct val="0"/>
        </a:spcBef>
        <a:spcAft>
          <a:spcPct val="0"/>
        </a:spcAft>
        <a:defRPr sz="3388">
          <a:solidFill>
            <a:schemeClr val="tx2"/>
          </a:solidFill>
          <a:latin typeface="Arial Black" pitchFamily="34" charset="0"/>
        </a:defRPr>
      </a:lvl2pPr>
      <a:lvl3pPr algn="ctr" defTabSz="362412" rtl="0" eaLnBrk="1" fontAlgn="base" hangingPunct="1">
        <a:spcBef>
          <a:spcPct val="0"/>
        </a:spcBef>
        <a:spcAft>
          <a:spcPct val="0"/>
        </a:spcAft>
        <a:defRPr sz="3388">
          <a:solidFill>
            <a:schemeClr val="tx2"/>
          </a:solidFill>
          <a:latin typeface="Arial Black" pitchFamily="34" charset="0"/>
        </a:defRPr>
      </a:lvl3pPr>
      <a:lvl4pPr algn="ctr" defTabSz="362412" rtl="0" eaLnBrk="1" fontAlgn="base" hangingPunct="1">
        <a:spcBef>
          <a:spcPct val="0"/>
        </a:spcBef>
        <a:spcAft>
          <a:spcPct val="0"/>
        </a:spcAft>
        <a:defRPr sz="3388">
          <a:solidFill>
            <a:schemeClr val="tx2"/>
          </a:solidFill>
          <a:latin typeface="Arial Black" pitchFamily="34" charset="0"/>
        </a:defRPr>
      </a:lvl4pPr>
      <a:lvl5pPr algn="ctr" defTabSz="362412" rtl="0" eaLnBrk="1" fontAlgn="base" hangingPunct="1">
        <a:spcBef>
          <a:spcPct val="0"/>
        </a:spcBef>
        <a:spcAft>
          <a:spcPct val="0"/>
        </a:spcAft>
        <a:defRPr sz="3388">
          <a:solidFill>
            <a:schemeClr val="tx2"/>
          </a:solidFill>
          <a:latin typeface="Arial Black" pitchFamily="34" charset="0"/>
        </a:defRPr>
      </a:lvl5pPr>
      <a:lvl6pPr marL="253953" algn="ctr" defTabSz="362412" rtl="0" eaLnBrk="1" fontAlgn="base" hangingPunct="1">
        <a:spcBef>
          <a:spcPct val="0"/>
        </a:spcBef>
        <a:spcAft>
          <a:spcPct val="0"/>
        </a:spcAft>
        <a:defRPr sz="3388">
          <a:solidFill>
            <a:schemeClr val="tx2"/>
          </a:solidFill>
          <a:latin typeface="Arial Black" pitchFamily="34" charset="0"/>
        </a:defRPr>
      </a:lvl6pPr>
      <a:lvl7pPr marL="507906" algn="ctr" defTabSz="362412" rtl="0" eaLnBrk="1" fontAlgn="base" hangingPunct="1">
        <a:spcBef>
          <a:spcPct val="0"/>
        </a:spcBef>
        <a:spcAft>
          <a:spcPct val="0"/>
        </a:spcAft>
        <a:defRPr sz="3388">
          <a:solidFill>
            <a:schemeClr val="tx2"/>
          </a:solidFill>
          <a:latin typeface="Arial Black" pitchFamily="34" charset="0"/>
        </a:defRPr>
      </a:lvl7pPr>
      <a:lvl8pPr marL="761859" algn="ctr" defTabSz="362412" rtl="0" eaLnBrk="1" fontAlgn="base" hangingPunct="1">
        <a:spcBef>
          <a:spcPct val="0"/>
        </a:spcBef>
        <a:spcAft>
          <a:spcPct val="0"/>
        </a:spcAft>
        <a:defRPr sz="3388">
          <a:solidFill>
            <a:schemeClr val="tx2"/>
          </a:solidFill>
          <a:latin typeface="Arial Black" pitchFamily="34" charset="0"/>
        </a:defRPr>
      </a:lvl8pPr>
      <a:lvl9pPr marL="1015812" algn="ctr" defTabSz="362412" rtl="0" eaLnBrk="1" fontAlgn="base" hangingPunct="1">
        <a:spcBef>
          <a:spcPct val="0"/>
        </a:spcBef>
        <a:spcAft>
          <a:spcPct val="0"/>
        </a:spcAft>
        <a:defRPr sz="3388">
          <a:solidFill>
            <a:schemeClr val="tx2"/>
          </a:solidFill>
          <a:latin typeface="Arial Black" pitchFamily="34" charset="0"/>
        </a:defRPr>
      </a:lvl9pPr>
    </p:titleStyle>
    <p:bodyStyle>
      <a:lvl1pPr marL="135794" indent="-135794" algn="l" defTabSz="362412" rtl="0" eaLnBrk="1" fontAlgn="base" hangingPunct="1">
        <a:spcBef>
          <a:spcPct val="20000"/>
        </a:spcBef>
        <a:spcAft>
          <a:spcPct val="0"/>
        </a:spcAft>
        <a:buChar char="•"/>
        <a:defRPr sz="1166">
          <a:solidFill>
            <a:schemeClr val="tx1"/>
          </a:solidFill>
          <a:latin typeface="+mn-lt"/>
          <a:ea typeface="+mn-ea"/>
          <a:cs typeface="+mn-cs"/>
        </a:defRPr>
      </a:lvl1pPr>
      <a:lvl2pPr marL="293633" indent="-111986" algn="l" defTabSz="362412" rtl="0" eaLnBrk="1" fontAlgn="base" hangingPunct="1">
        <a:spcBef>
          <a:spcPct val="20000"/>
        </a:spcBef>
        <a:spcAft>
          <a:spcPct val="0"/>
        </a:spcAft>
        <a:buChar char="–"/>
        <a:defRPr sz="1166">
          <a:solidFill>
            <a:schemeClr val="tx1"/>
          </a:solidFill>
          <a:latin typeface="+mn-lt"/>
        </a:defRPr>
      </a:lvl2pPr>
      <a:lvl3pPr marL="453236" indent="-90823" algn="l" defTabSz="362412" rtl="0" eaLnBrk="1" fontAlgn="base" hangingPunct="1">
        <a:spcBef>
          <a:spcPct val="20000"/>
        </a:spcBef>
        <a:spcAft>
          <a:spcPct val="0"/>
        </a:spcAft>
        <a:buChar char="•"/>
        <a:defRPr sz="944">
          <a:solidFill>
            <a:schemeClr val="tx1"/>
          </a:solidFill>
          <a:latin typeface="+mn-lt"/>
        </a:defRPr>
      </a:lvl3pPr>
      <a:lvl4pPr marL="634883" indent="-90823" algn="l" defTabSz="362412" rtl="0" eaLnBrk="1" fontAlgn="base" hangingPunct="1">
        <a:spcBef>
          <a:spcPct val="20000"/>
        </a:spcBef>
        <a:spcAft>
          <a:spcPct val="0"/>
        </a:spcAft>
        <a:buChar char="–"/>
        <a:defRPr sz="778">
          <a:solidFill>
            <a:schemeClr val="tx1"/>
          </a:solidFill>
          <a:latin typeface="+mn-lt"/>
        </a:defRPr>
      </a:lvl4pPr>
      <a:lvl5pPr marL="816530" indent="-90823" algn="l" defTabSz="362412" rtl="0" eaLnBrk="1" fontAlgn="base" hangingPunct="1">
        <a:spcBef>
          <a:spcPct val="20000"/>
        </a:spcBef>
        <a:spcAft>
          <a:spcPct val="0"/>
        </a:spcAft>
        <a:buChar char="»"/>
        <a:defRPr sz="778">
          <a:solidFill>
            <a:schemeClr val="tx1"/>
          </a:solidFill>
          <a:latin typeface="+mn-lt"/>
        </a:defRPr>
      </a:lvl5pPr>
      <a:lvl6pPr marL="1070482" indent="-90824" algn="l" defTabSz="362412" rtl="0" eaLnBrk="1" fontAlgn="base" hangingPunct="1">
        <a:spcBef>
          <a:spcPct val="20000"/>
        </a:spcBef>
        <a:spcAft>
          <a:spcPct val="0"/>
        </a:spcAft>
        <a:buChar char="»"/>
        <a:defRPr sz="778">
          <a:solidFill>
            <a:schemeClr val="tx1"/>
          </a:solidFill>
          <a:latin typeface="+mn-lt"/>
        </a:defRPr>
      </a:lvl6pPr>
      <a:lvl7pPr marL="1324436" indent="-90824" algn="l" defTabSz="362412" rtl="0" eaLnBrk="1" fontAlgn="base" hangingPunct="1">
        <a:spcBef>
          <a:spcPct val="20000"/>
        </a:spcBef>
        <a:spcAft>
          <a:spcPct val="0"/>
        </a:spcAft>
        <a:buChar char="»"/>
        <a:defRPr sz="778">
          <a:solidFill>
            <a:schemeClr val="tx1"/>
          </a:solidFill>
          <a:latin typeface="+mn-lt"/>
        </a:defRPr>
      </a:lvl7pPr>
      <a:lvl8pPr marL="1578388" indent="-90824" algn="l" defTabSz="362412" rtl="0" eaLnBrk="1" fontAlgn="base" hangingPunct="1">
        <a:spcBef>
          <a:spcPct val="20000"/>
        </a:spcBef>
        <a:spcAft>
          <a:spcPct val="0"/>
        </a:spcAft>
        <a:buChar char="»"/>
        <a:defRPr sz="778">
          <a:solidFill>
            <a:schemeClr val="tx1"/>
          </a:solidFill>
          <a:latin typeface="+mn-lt"/>
        </a:defRPr>
      </a:lvl8pPr>
      <a:lvl9pPr marL="1832342" indent="-90824" algn="l" defTabSz="362412" rtl="0" eaLnBrk="1" fontAlgn="base" hangingPunct="1">
        <a:spcBef>
          <a:spcPct val="20000"/>
        </a:spcBef>
        <a:spcAft>
          <a:spcPct val="0"/>
        </a:spcAft>
        <a:buChar char="»"/>
        <a:defRPr sz="778">
          <a:solidFill>
            <a:schemeClr val="tx1"/>
          </a:solidFill>
          <a:latin typeface="+mn-lt"/>
        </a:defRPr>
      </a:lvl9pPr>
    </p:bodyStyle>
    <p:otherStyle>
      <a:defPPr>
        <a:defRPr lang="en-US"/>
      </a:defPPr>
      <a:lvl1pPr marL="0" algn="l" defTabSz="507906" rtl="0" eaLnBrk="1" latinLnBrk="0" hangingPunct="1">
        <a:defRPr sz="1000" kern="1200">
          <a:solidFill>
            <a:schemeClr val="tx1"/>
          </a:solidFill>
          <a:latin typeface="+mn-lt"/>
          <a:ea typeface="+mn-ea"/>
          <a:cs typeface="+mn-cs"/>
        </a:defRPr>
      </a:lvl1pPr>
      <a:lvl2pPr marL="253953" algn="l" defTabSz="507906" rtl="0" eaLnBrk="1" latinLnBrk="0" hangingPunct="1">
        <a:defRPr sz="1000" kern="1200">
          <a:solidFill>
            <a:schemeClr val="tx1"/>
          </a:solidFill>
          <a:latin typeface="+mn-lt"/>
          <a:ea typeface="+mn-ea"/>
          <a:cs typeface="+mn-cs"/>
        </a:defRPr>
      </a:lvl2pPr>
      <a:lvl3pPr marL="507906" algn="l" defTabSz="507906" rtl="0" eaLnBrk="1" latinLnBrk="0" hangingPunct="1">
        <a:defRPr sz="1000" kern="1200">
          <a:solidFill>
            <a:schemeClr val="tx1"/>
          </a:solidFill>
          <a:latin typeface="+mn-lt"/>
          <a:ea typeface="+mn-ea"/>
          <a:cs typeface="+mn-cs"/>
        </a:defRPr>
      </a:lvl3pPr>
      <a:lvl4pPr marL="761859" algn="l" defTabSz="507906" rtl="0" eaLnBrk="1" latinLnBrk="0" hangingPunct="1">
        <a:defRPr sz="1000" kern="1200">
          <a:solidFill>
            <a:schemeClr val="tx1"/>
          </a:solidFill>
          <a:latin typeface="+mn-lt"/>
          <a:ea typeface="+mn-ea"/>
          <a:cs typeface="+mn-cs"/>
        </a:defRPr>
      </a:lvl4pPr>
      <a:lvl5pPr marL="1015812" algn="l" defTabSz="507906" rtl="0" eaLnBrk="1" latinLnBrk="0" hangingPunct="1">
        <a:defRPr sz="1000" kern="1200">
          <a:solidFill>
            <a:schemeClr val="tx1"/>
          </a:solidFill>
          <a:latin typeface="+mn-lt"/>
          <a:ea typeface="+mn-ea"/>
          <a:cs typeface="+mn-cs"/>
        </a:defRPr>
      </a:lvl5pPr>
      <a:lvl6pPr marL="1269765" algn="l" defTabSz="507906" rtl="0" eaLnBrk="1" latinLnBrk="0" hangingPunct="1">
        <a:defRPr sz="1000" kern="1200">
          <a:solidFill>
            <a:schemeClr val="tx1"/>
          </a:solidFill>
          <a:latin typeface="+mn-lt"/>
          <a:ea typeface="+mn-ea"/>
          <a:cs typeface="+mn-cs"/>
        </a:defRPr>
      </a:lvl6pPr>
      <a:lvl7pPr marL="1523718" algn="l" defTabSz="507906" rtl="0" eaLnBrk="1" latinLnBrk="0" hangingPunct="1">
        <a:defRPr sz="1000" kern="1200">
          <a:solidFill>
            <a:schemeClr val="tx1"/>
          </a:solidFill>
          <a:latin typeface="+mn-lt"/>
          <a:ea typeface="+mn-ea"/>
          <a:cs typeface="+mn-cs"/>
        </a:defRPr>
      </a:lvl7pPr>
      <a:lvl8pPr marL="1777671" algn="l" defTabSz="507906" rtl="0" eaLnBrk="1" latinLnBrk="0" hangingPunct="1">
        <a:defRPr sz="1000" kern="1200">
          <a:solidFill>
            <a:schemeClr val="tx1"/>
          </a:solidFill>
          <a:latin typeface="+mn-lt"/>
          <a:ea typeface="+mn-ea"/>
          <a:cs typeface="+mn-cs"/>
        </a:defRPr>
      </a:lvl8pPr>
      <a:lvl9pPr marL="2031624" algn="l" defTabSz="507906" rtl="0" eaLnBrk="1" latinLnBrk="0" hangingPunct="1">
        <a:defRPr sz="1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4C642C2-9E60-A14D-BA98-3D9D38C4E4A0}"/>
              </a:ext>
            </a:extLst>
          </p:cNvPr>
          <p:cNvSpPr>
            <a:spLocks noGrp="1" noChangeArrowheads="1"/>
          </p:cNvSpPr>
          <p:nvPr>
            <p:ph type="title"/>
          </p:nvPr>
        </p:nvSpPr>
        <p:spPr bwMode="auto">
          <a:xfrm>
            <a:off x="609718" y="274836"/>
            <a:ext cx="1097256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ko-KR"/>
              <a:t>Click to edit Master title style</a:t>
            </a:r>
          </a:p>
        </p:txBody>
      </p:sp>
      <p:sp>
        <p:nvSpPr>
          <p:cNvPr id="2051" name="Rectangle 3">
            <a:extLst>
              <a:ext uri="{FF2B5EF4-FFF2-40B4-BE49-F238E27FC236}">
                <a16:creationId xmlns:a16="http://schemas.microsoft.com/office/drawing/2014/main" id="{4C42227C-50C3-7C4B-846B-0F02C73F78AA}"/>
              </a:ext>
            </a:extLst>
          </p:cNvPr>
          <p:cNvSpPr>
            <a:spLocks noGrp="1" noChangeArrowheads="1"/>
          </p:cNvSpPr>
          <p:nvPr>
            <p:ph type="body" idx="1"/>
          </p:nvPr>
        </p:nvSpPr>
        <p:spPr bwMode="auto">
          <a:xfrm>
            <a:off x="609718" y="1600399"/>
            <a:ext cx="10972565" cy="45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44036" name="Rectangle 4">
            <a:extLst>
              <a:ext uri="{FF2B5EF4-FFF2-40B4-BE49-F238E27FC236}">
                <a16:creationId xmlns:a16="http://schemas.microsoft.com/office/drawing/2014/main" id="{63085A89-BE28-514E-BB85-5D7F6A370D5A}"/>
              </a:ext>
            </a:extLst>
          </p:cNvPr>
          <p:cNvSpPr>
            <a:spLocks noGrp="1" noChangeArrowheads="1"/>
          </p:cNvSpPr>
          <p:nvPr>
            <p:ph type="dt" sz="half" idx="2"/>
          </p:nvPr>
        </p:nvSpPr>
        <p:spPr bwMode="auto">
          <a:xfrm>
            <a:off x="609718" y="6245324"/>
            <a:ext cx="284456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78"/>
            </a:lvl1pPr>
          </a:lstStyle>
          <a:p>
            <a:fld id="{D456EBE8-26B2-D24C-9664-6BF212E649FB}" type="datetimeFigureOut">
              <a:rPr lang="ko-KR" altLang="en-US"/>
              <a:pPr/>
              <a:t>2024. 1. 27.</a:t>
            </a:fld>
            <a:endParaRPr lang="en-US" altLang="ko-KR"/>
          </a:p>
        </p:txBody>
      </p:sp>
      <p:sp>
        <p:nvSpPr>
          <p:cNvPr id="44037" name="Rectangle 5">
            <a:extLst>
              <a:ext uri="{FF2B5EF4-FFF2-40B4-BE49-F238E27FC236}">
                <a16:creationId xmlns:a16="http://schemas.microsoft.com/office/drawing/2014/main" id="{D17C3B6F-BCD2-874D-8D93-BF6B33D7C265}"/>
              </a:ext>
            </a:extLst>
          </p:cNvPr>
          <p:cNvSpPr>
            <a:spLocks noGrp="1" noChangeArrowheads="1"/>
          </p:cNvSpPr>
          <p:nvPr>
            <p:ph type="ftr" sz="quarter" idx="3"/>
          </p:nvPr>
        </p:nvSpPr>
        <p:spPr bwMode="auto">
          <a:xfrm>
            <a:off x="4165718" y="6245324"/>
            <a:ext cx="386056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78"/>
            </a:lvl1pPr>
          </a:lstStyle>
          <a:p>
            <a:endParaRPr lang="en-US" altLang="ko-KR"/>
          </a:p>
        </p:txBody>
      </p:sp>
      <p:sp>
        <p:nvSpPr>
          <p:cNvPr id="44038" name="Rectangle 6">
            <a:extLst>
              <a:ext uri="{FF2B5EF4-FFF2-40B4-BE49-F238E27FC236}">
                <a16:creationId xmlns:a16="http://schemas.microsoft.com/office/drawing/2014/main" id="{07F65233-4A3C-A645-8828-FFE1B24B3B66}"/>
              </a:ext>
            </a:extLst>
          </p:cNvPr>
          <p:cNvSpPr>
            <a:spLocks noGrp="1" noChangeArrowheads="1"/>
          </p:cNvSpPr>
          <p:nvPr>
            <p:ph type="sldNum" sz="quarter" idx="4"/>
          </p:nvPr>
        </p:nvSpPr>
        <p:spPr bwMode="auto">
          <a:xfrm>
            <a:off x="8737718" y="6245324"/>
            <a:ext cx="284456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78"/>
            </a:lvl1pPr>
          </a:lstStyle>
          <a:p>
            <a:fld id="{E651634A-CC1F-B343-85A6-5277681324CB}" type="slidenum">
              <a:rPr lang="ko-KR" altLang="en-US"/>
              <a:pPr/>
              <a:t>‹#›</a:t>
            </a:fld>
            <a:endParaRPr lang="en-US" altLang="ko-KR"/>
          </a:p>
        </p:txBody>
      </p:sp>
    </p:spTree>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ctr" rtl="0" eaLnBrk="0" fontAlgn="base" latinLnBrk="1" hangingPunct="0">
        <a:spcBef>
          <a:spcPct val="0"/>
        </a:spcBef>
        <a:spcAft>
          <a:spcPct val="0"/>
        </a:spcAft>
        <a:defRPr kumimoji="1" sz="2444" kern="1200">
          <a:solidFill>
            <a:schemeClr val="tx2"/>
          </a:solidFill>
          <a:latin typeface="+mj-lt"/>
          <a:ea typeface="+mj-ea"/>
          <a:cs typeface="+mj-cs"/>
        </a:defRPr>
      </a:lvl1pPr>
      <a:lvl2pPr algn="ctr" rtl="0" eaLnBrk="0" fontAlgn="base" latinLnBrk="1" hangingPunct="0">
        <a:spcBef>
          <a:spcPct val="0"/>
        </a:spcBef>
        <a:spcAft>
          <a:spcPct val="0"/>
        </a:spcAft>
        <a:defRPr kumimoji="1" sz="2444">
          <a:solidFill>
            <a:schemeClr val="tx2"/>
          </a:solidFill>
          <a:latin typeface="굴림" panose="020B0600000101010101" pitchFamily="34" charset="-127"/>
          <a:ea typeface="굴림" panose="020B0600000101010101" pitchFamily="34" charset="-127"/>
        </a:defRPr>
      </a:lvl2pPr>
      <a:lvl3pPr algn="ctr" rtl="0" eaLnBrk="0" fontAlgn="base" latinLnBrk="1" hangingPunct="0">
        <a:spcBef>
          <a:spcPct val="0"/>
        </a:spcBef>
        <a:spcAft>
          <a:spcPct val="0"/>
        </a:spcAft>
        <a:defRPr kumimoji="1" sz="2444">
          <a:solidFill>
            <a:schemeClr val="tx2"/>
          </a:solidFill>
          <a:latin typeface="굴림" panose="020B0600000101010101" pitchFamily="34" charset="-127"/>
          <a:ea typeface="굴림" panose="020B0600000101010101" pitchFamily="34" charset="-127"/>
        </a:defRPr>
      </a:lvl3pPr>
      <a:lvl4pPr algn="ctr" rtl="0" eaLnBrk="0" fontAlgn="base" latinLnBrk="1" hangingPunct="0">
        <a:spcBef>
          <a:spcPct val="0"/>
        </a:spcBef>
        <a:spcAft>
          <a:spcPct val="0"/>
        </a:spcAft>
        <a:defRPr kumimoji="1" sz="2444">
          <a:solidFill>
            <a:schemeClr val="tx2"/>
          </a:solidFill>
          <a:latin typeface="굴림" panose="020B0600000101010101" pitchFamily="34" charset="-127"/>
          <a:ea typeface="굴림" panose="020B0600000101010101" pitchFamily="34" charset="-127"/>
        </a:defRPr>
      </a:lvl4pPr>
      <a:lvl5pPr algn="ctr" rtl="0" eaLnBrk="0" fontAlgn="base" latinLnBrk="1" hangingPunct="0">
        <a:spcBef>
          <a:spcPct val="0"/>
        </a:spcBef>
        <a:spcAft>
          <a:spcPct val="0"/>
        </a:spcAft>
        <a:defRPr kumimoji="1" sz="2444">
          <a:solidFill>
            <a:schemeClr val="tx2"/>
          </a:solidFill>
          <a:latin typeface="굴림" panose="020B0600000101010101" pitchFamily="34" charset="-127"/>
          <a:ea typeface="굴림" panose="020B0600000101010101" pitchFamily="34" charset="-127"/>
        </a:defRPr>
      </a:lvl5pPr>
      <a:lvl6pPr marL="253953" algn="ctr" rtl="0" fontAlgn="base" latinLnBrk="1">
        <a:spcBef>
          <a:spcPct val="0"/>
        </a:spcBef>
        <a:spcAft>
          <a:spcPct val="0"/>
        </a:spcAft>
        <a:defRPr kumimoji="1" sz="2444">
          <a:solidFill>
            <a:schemeClr val="tx2"/>
          </a:solidFill>
          <a:latin typeface="굴림" panose="020B0600000101010101" pitchFamily="34" charset="-127"/>
          <a:ea typeface="굴림" panose="020B0600000101010101" pitchFamily="34" charset="-127"/>
        </a:defRPr>
      </a:lvl6pPr>
      <a:lvl7pPr marL="507906" algn="ctr" rtl="0" fontAlgn="base" latinLnBrk="1">
        <a:spcBef>
          <a:spcPct val="0"/>
        </a:spcBef>
        <a:spcAft>
          <a:spcPct val="0"/>
        </a:spcAft>
        <a:defRPr kumimoji="1" sz="2444">
          <a:solidFill>
            <a:schemeClr val="tx2"/>
          </a:solidFill>
          <a:latin typeface="굴림" panose="020B0600000101010101" pitchFamily="34" charset="-127"/>
          <a:ea typeface="굴림" panose="020B0600000101010101" pitchFamily="34" charset="-127"/>
        </a:defRPr>
      </a:lvl7pPr>
      <a:lvl8pPr marL="761859" algn="ctr" rtl="0" fontAlgn="base" latinLnBrk="1">
        <a:spcBef>
          <a:spcPct val="0"/>
        </a:spcBef>
        <a:spcAft>
          <a:spcPct val="0"/>
        </a:spcAft>
        <a:defRPr kumimoji="1" sz="2444">
          <a:solidFill>
            <a:schemeClr val="tx2"/>
          </a:solidFill>
          <a:latin typeface="굴림" panose="020B0600000101010101" pitchFamily="34" charset="-127"/>
          <a:ea typeface="굴림" panose="020B0600000101010101" pitchFamily="34" charset="-127"/>
        </a:defRPr>
      </a:lvl8pPr>
      <a:lvl9pPr marL="1015812" algn="ctr" rtl="0" fontAlgn="base" latinLnBrk="1">
        <a:spcBef>
          <a:spcPct val="0"/>
        </a:spcBef>
        <a:spcAft>
          <a:spcPct val="0"/>
        </a:spcAft>
        <a:defRPr kumimoji="1" sz="2444">
          <a:solidFill>
            <a:schemeClr val="tx2"/>
          </a:solidFill>
          <a:latin typeface="굴림" panose="020B0600000101010101" pitchFamily="34" charset="-127"/>
          <a:ea typeface="굴림" panose="020B0600000101010101" pitchFamily="34" charset="-127"/>
        </a:defRPr>
      </a:lvl9pPr>
    </p:titleStyle>
    <p:bodyStyle>
      <a:lvl1pPr marL="190465" indent="-190465" algn="l" rtl="0" eaLnBrk="0" fontAlgn="base" latinLnBrk="1" hangingPunct="0">
        <a:spcBef>
          <a:spcPct val="20000"/>
        </a:spcBef>
        <a:spcAft>
          <a:spcPct val="0"/>
        </a:spcAft>
        <a:buChar char="•"/>
        <a:defRPr kumimoji="1" sz="1777" kern="1200">
          <a:solidFill>
            <a:schemeClr val="tx1"/>
          </a:solidFill>
          <a:latin typeface="+mn-lt"/>
          <a:ea typeface="+mn-ea"/>
          <a:cs typeface="+mn-cs"/>
        </a:defRPr>
      </a:lvl1pPr>
      <a:lvl2pPr marL="412674" indent="-158721" algn="l" rtl="0" eaLnBrk="0" fontAlgn="base" latinLnBrk="1" hangingPunct="0">
        <a:spcBef>
          <a:spcPct val="20000"/>
        </a:spcBef>
        <a:spcAft>
          <a:spcPct val="0"/>
        </a:spcAft>
        <a:buChar char="–"/>
        <a:defRPr kumimoji="1" sz="1555" kern="1200">
          <a:solidFill>
            <a:schemeClr val="tx1"/>
          </a:solidFill>
          <a:latin typeface="+mn-lt"/>
          <a:ea typeface="+mn-ea"/>
          <a:cs typeface="+mn-cs"/>
        </a:defRPr>
      </a:lvl2pPr>
      <a:lvl3pPr marL="634883" indent="-126977" algn="l" rtl="0" eaLnBrk="0" fontAlgn="base" latinLnBrk="1" hangingPunct="0">
        <a:spcBef>
          <a:spcPct val="20000"/>
        </a:spcBef>
        <a:spcAft>
          <a:spcPct val="0"/>
        </a:spcAft>
        <a:buChar char="•"/>
        <a:defRPr kumimoji="1" sz="1333" kern="1200">
          <a:solidFill>
            <a:schemeClr val="tx1"/>
          </a:solidFill>
          <a:latin typeface="+mn-lt"/>
          <a:ea typeface="+mn-ea"/>
          <a:cs typeface="+mn-cs"/>
        </a:defRPr>
      </a:lvl3pPr>
      <a:lvl4pPr marL="888835" indent="-126977" algn="l" rtl="0" eaLnBrk="0" fontAlgn="base" latinLnBrk="1" hangingPunct="0">
        <a:spcBef>
          <a:spcPct val="20000"/>
        </a:spcBef>
        <a:spcAft>
          <a:spcPct val="0"/>
        </a:spcAft>
        <a:buChar char="–"/>
        <a:defRPr kumimoji="1" sz="1111" kern="1200">
          <a:solidFill>
            <a:schemeClr val="tx1"/>
          </a:solidFill>
          <a:latin typeface="+mn-lt"/>
          <a:ea typeface="+mn-ea"/>
          <a:cs typeface="+mn-cs"/>
        </a:defRPr>
      </a:lvl4pPr>
      <a:lvl5pPr marL="1142789" indent="-126977" algn="l" rtl="0" eaLnBrk="0" fontAlgn="base" latinLnBrk="1" hangingPunct="0">
        <a:spcBef>
          <a:spcPct val="20000"/>
        </a:spcBef>
        <a:spcAft>
          <a:spcPct val="0"/>
        </a:spcAft>
        <a:buChar char="»"/>
        <a:defRPr kumimoji="1" sz="1111" kern="1200">
          <a:solidFill>
            <a:schemeClr val="tx1"/>
          </a:solidFill>
          <a:latin typeface="+mn-lt"/>
          <a:ea typeface="+mn-ea"/>
          <a:cs typeface="+mn-cs"/>
        </a:defRPr>
      </a:lvl5pPr>
      <a:lvl6pPr marL="1396741" indent="-126977" algn="l" defTabSz="507906" rtl="0" eaLnBrk="1" latinLnBrk="0" hangingPunct="1">
        <a:lnSpc>
          <a:spcPct val="90000"/>
        </a:lnSpc>
        <a:spcBef>
          <a:spcPts val="278"/>
        </a:spcBef>
        <a:buFont typeface="Arial" panose="020B0604020202020204" pitchFamily="34" charset="0"/>
        <a:buChar char="•"/>
        <a:defRPr sz="1000" kern="1200">
          <a:solidFill>
            <a:schemeClr val="tx1"/>
          </a:solidFill>
          <a:latin typeface="+mn-lt"/>
          <a:ea typeface="+mn-ea"/>
          <a:cs typeface="+mn-cs"/>
        </a:defRPr>
      </a:lvl6pPr>
      <a:lvl7pPr marL="1650695" indent="-126977" algn="l" defTabSz="507906" rtl="0" eaLnBrk="1" latinLnBrk="0" hangingPunct="1">
        <a:lnSpc>
          <a:spcPct val="90000"/>
        </a:lnSpc>
        <a:spcBef>
          <a:spcPts val="278"/>
        </a:spcBef>
        <a:buFont typeface="Arial" panose="020B0604020202020204" pitchFamily="34" charset="0"/>
        <a:buChar char="•"/>
        <a:defRPr sz="1000" kern="1200">
          <a:solidFill>
            <a:schemeClr val="tx1"/>
          </a:solidFill>
          <a:latin typeface="+mn-lt"/>
          <a:ea typeface="+mn-ea"/>
          <a:cs typeface="+mn-cs"/>
        </a:defRPr>
      </a:lvl7pPr>
      <a:lvl8pPr marL="1904647" indent="-126977" algn="l" defTabSz="507906" rtl="0" eaLnBrk="1" latinLnBrk="0" hangingPunct="1">
        <a:lnSpc>
          <a:spcPct val="90000"/>
        </a:lnSpc>
        <a:spcBef>
          <a:spcPts val="278"/>
        </a:spcBef>
        <a:buFont typeface="Arial" panose="020B0604020202020204" pitchFamily="34" charset="0"/>
        <a:buChar char="•"/>
        <a:defRPr sz="1000" kern="1200">
          <a:solidFill>
            <a:schemeClr val="tx1"/>
          </a:solidFill>
          <a:latin typeface="+mn-lt"/>
          <a:ea typeface="+mn-ea"/>
          <a:cs typeface="+mn-cs"/>
        </a:defRPr>
      </a:lvl8pPr>
      <a:lvl9pPr marL="2158601" indent="-126977" algn="l" defTabSz="507906" rtl="0" eaLnBrk="1" latinLnBrk="0" hangingPunct="1">
        <a:lnSpc>
          <a:spcPct val="90000"/>
        </a:lnSpc>
        <a:spcBef>
          <a:spcPts val="278"/>
        </a:spcBef>
        <a:buFont typeface="Arial" panose="020B0604020202020204" pitchFamily="34" charset="0"/>
        <a:buChar char="•"/>
        <a:defRPr sz="1000" kern="1200">
          <a:solidFill>
            <a:schemeClr val="tx1"/>
          </a:solidFill>
          <a:latin typeface="+mn-lt"/>
          <a:ea typeface="+mn-ea"/>
          <a:cs typeface="+mn-cs"/>
        </a:defRPr>
      </a:lvl9pPr>
    </p:bodyStyle>
    <p:otherStyle>
      <a:defPPr>
        <a:defRPr lang="en-US"/>
      </a:defPPr>
      <a:lvl1pPr marL="0" algn="l" defTabSz="507906" rtl="0" eaLnBrk="1" latinLnBrk="0" hangingPunct="1">
        <a:defRPr sz="1000" kern="1200">
          <a:solidFill>
            <a:schemeClr val="tx1"/>
          </a:solidFill>
          <a:latin typeface="+mn-lt"/>
          <a:ea typeface="+mn-ea"/>
          <a:cs typeface="+mn-cs"/>
        </a:defRPr>
      </a:lvl1pPr>
      <a:lvl2pPr marL="253953" algn="l" defTabSz="507906" rtl="0" eaLnBrk="1" latinLnBrk="0" hangingPunct="1">
        <a:defRPr sz="1000" kern="1200">
          <a:solidFill>
            <a:schemeClr val="tx1"/>
          </a:solidFill>
          <a:latin typeface="+mn-lt"/>
          <a:ea typeface="+mn-ea"/>
          <a:cs typeface="+mn-cs"/>
        </a:defRPr>
      </a:lvl2pPr>
      <a:lvl3pPr marL="507906" algn="l" defTabSz="507906" rtl="0" eaLnBrk="1" latinLnBrk="0" hangingPunct="1">
        <a:defRPr sz="1000" kern="1200">
          <a:solidFill>
            <a:schemeClr val="tx1"/>
          </a:solidFill>
          <a:latin typeface="+mn-lt"/>
          <a:ea typeface="+mn-ea"/>
          <a:cs typeface="+mn-cs"/>
        </a:defRPr>
      </a:lvl3pPr>
      <a:lvl4pPr marL="761859" algn="l" defTabSz="507906" rtl="0" eaLnBrk="1" latinLnBrk="0" hangingPunct="1">
        <a:defRPr sz="1000" kern="1200">
          <a:solidFill>
            <a:schemeClr val="tx1"/>
          </a:solidFill>
          <a:latin typeface="+mn-lt"/>
          <a:ea typeface="+mn-ea"/>
          <a:cs typeface="+mn-cs"/>
        </a:defRPr>
      </a:lvl4pPr>
      <a:lvl5pPr marL="1015812" algn="l" defTabSz="507906" rtl="0" eaLnBrk="1" latinLnBrk="0" hangingPunct="1">
        <a:defRPr sz="1000" kern="1200">
          <a:solidFill>
            <a:schemeClr val="tx1"/>
          </a:solidFill>
          <a:latin typeface="+mn-lt"/>
          <a:ea typeface="+mn-ea"/>
          <a:cs typeface="+mn-cs"/>
        </a:defRPr>
      </a:lvl5pPr>
      <a:lvl6pPr marL="1269765" algn="l" defTabSz="507906" rtl="0" eaLnBrk="1" latinLnBrk="0" hangingPunct="1">
        <a:defRPr sz="1000" kern="1200">
          <a:solidFill>
            <a:schemeClr val="tx1"/>
          </a:solidFill>
          <a:latin typeface="+mn-lt"/>
          <a:ea typeface="+mn-ea"/>
          <a:cs typeface="+mn-cs"/>
        </a:defRPr>
      </a:lvl6pPr>
      <a:lvl7pPr marL="1523718" algn="l" defTabSz="507906" rtl="0" eaLnBrk="1" latinLnBrk="0" hangingPunct="1">
        <a:defRPr sz="1000" kern="1200">
          <a:solidFill>
            <a:schemeClr val="tx1"/>
          </a:solidFill>
          <a:latin typeface="+mn-lt"/>
          <a:ea typeface="+mn-ea"/>
          <a:cs typeface="+mn-cs"/>
        </a:defRPr>
      </a:lvl7pPr>
      <a:lvl8pPr marL="1777671" algn="l" defTabSz="507906" rtl="0" eaLnBrk="1" latinLnBrk="0" hangingPunct="1">
        <a:defRPr sz="1000" kern="1200">
          <a:solidFill>
            <a:schemeClr val="tx1"/>
          </a:solidFill>
          <a:latin typeface="+mn-lt"/>
          <a:ea typeface="+mn-ea"/>
          <a:cs typeface="+mn-cs"/>
        </a:defRPr>
      </a:lvl8pPr>
      <a:lvl9pPr marL="2031624" algn="l" defTabSz="507906" rtl="0" eaLnBrk="1" latinLnBrk="0" hangingPunct="1">
        <a:defRPr sz="1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8A679C2-717F-C742-BF2E-A19F9DDA1F24}"/>
              </a:ext>
            </a:extLst>
          </p:cNvPr>
          <p:cNvSpPr>
            <a:spLocks noChangeArrowheads="1"/>
          </p:cNvSpPr>
          <p:nvPr userDrawn="1"/>
        </p:nvSpPr>
        <p:spPr bwMode="auto">
          <a:xfrm>
            <a:off x="0" y="0"/>
            <a:ext cx="12192000" cy="1000125"/>
          </a:xfrm>
          <a:prstGeom prst="rect">
            <a:avLst/>
          </a:prstGeom>
          <a:solidFill>
            <a:schemeClr val="accent1"/>
          </a:solidFill>
          <a:ln w="9525">
            <a:solidFill>
              <a:schemeClr val="tx1"/>
            </a:solidFill>
            <a:miter lim="800000"/>
            <a:headEnd/>
            <a:tailEnd/>
          </a:ln>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3075" name="Rectangle 3">
            <a:extLst>
              <a:ext uri="{FF2B5EF4-FFF2-40B4-BE49-F238E27FC236}">
                <a16:creationId xmlns:a16="http://schemas.microsoft.com/office/drawing/2014/main" id="{C434E63F-A125-8E46-8F6B-51E586BDC169}"/>
              </a:ext>
            </a:extLst>
          </p:cNvPr>
          <p:cNvSpPr>
            <a:spLocks noChangeArrowheads="1"/>
          </p:cNvSpPr>
          <p:nvPr userDrawn="1"/>
        </p:nvSpPr>
        <p:spPr bwMode="auto">
          <a:xfrm>
            <a:off x="192852" y="1174750"/>
            <a:ext cx="2770481" cy="5533926"/>
          </a:xfrm>
          <a:prstGeom prst="rect">
            <a:avLst/>
          </a:prstGeom>
          <a:solidFill>
            <a:schemeClr val="accent1"/>
          </a:solidFill>
          <a:ln w="9525">
            <a:solidFill>
              <a:schemeClr val="tx1"/>
            </a:solidFill>
            <a:miter lim="800000"/>
            <a:headEnd/>
            <a:tailEnd/>
          </a:ln>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3076" name="Rectangle 4">
            <a:extLst>
              <a:ext uri="{FF2B5EF4-FFF2-40B4-BE49-F238E27FC236}">
                <a16:creationId xmlns:a16="http://schemas.microsoft.com/office/drawing/2014/main" id="{2215BE2E-49B0-7640-8F5F-916EF763532C}"/>
              </a:ext>
            </a:extLst>
          </p:cNvPr>
          <p:cNvSpPr>
            <a:spLocks noChangeArrowheads="1"/>
          </p:cNvSpPr>
          <p:nvPr userDrawn="1"/>
        </p:nvSpPr>
        <p:spPr bwMode="auto">
          <a:xfrm>
            <a:off x="0" y="1000125"/>
            <a:ext cx="12192000" cy="27285"/>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3077" name="Text Box 5">
            <a:extLst>
              <a:ext uri="{FF2B5EF4-FFF2-40B4-BE49-F238E27FC236}">
                <a16:creationId xmlns:a16="http://schemas.microsoft.com/office/drawing/2014/main" id="{ADB8B716-E0B0-8149-B194-82F279349FC1}"/>
              </a:ext>
            </a:extLst>
          </p:cNvPr>
          <p:cNvSpPr txBox="1">
            <a:spLocks noChangeArrowheads="1"/>
          </p:cNvSpPr>
          <p:nvPr userDrawn="1"/>
        </p:nvSpPr>
        <p:spPr bwMode="auto">
          <a:xfrm>
            <a:off x="169333" y="6759278"/>
            <a:ext cx="698500" cy="16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213" tIns="18103" rIns="36213" bIns="18103">
            <a:spAutoFit/>
          </a:bodyPr>
          <a:lstStyle>
            <a:lvl1pPr defTabSz="652463">
              <a:defRPr sz="2100">
                <a:solidFill>
                  <a:schemeClr val="tx1"/>
                </a:solidFill>
                <a:latin typeface="Arial Narrow" panose="020B0606020202030204" pitchFamily="34" charset="0"/>
              </a:defRPr>
            </a:lvl1pPr>
            <a:lvl2pPr marL="742950" indent="-285750" defTabSz="652463">
              <a:defRPr sz="2100">
                <a:solidFill>
                  <a:schemeClr val="tx1"/>
                </a:solidFill>
                <a:latin typeface="Arial Narrow" panose="020B0606020202030204" pitchFamily="34" charset="0"/>
              </a:defRPr>
            </a:lvl2pPr>
            <a:lvl3pPr marL="1143000" indent="-228600" defTabSz="652463">
              <a:defRPr sz="2100">
                <a:solidFill>
                  <a:schemeClr val="tx1"/>
                </a:solidFill>
                <a:latin typeface="Arial Narrow" panose="020B0606020202030204" pitchFamily="34" charset="0"/>
              </a:defRPr>
            </a:lvl3pPr>
            <a:lvl4pPr marL="1600200" indent="-228600" defTabSz="652463">
              <a:defRPr sz="2100">
                <a:solidFill>
                  <a:schemeClr val="tx1"/>
                </a:solidFill>
                <a:latin typeface="Arial Narrow" panose="020B0606020202030204" pitchFamily="34" charset="0"/>
              </a:defRPr>
            </a:lvl4pPr>
            <a:lvl5pPr marL="2057400" indent="-228600" defTabSz="652463">
              <a:defRPr sz="2100">
                <a:solidFill>
                  <a:schemeClr val="tx1"/>
                </a:solidFill>
                <a:latin typeface="Arial Narrow" panose="020B0606020202030204" pitchFamily="34" charset="0"/>
              </a:defRPr>
            </a:lvl5pPr>
            <a:lvl6pPr marL="2514600" indent="-228600" defTabSz="652463" eaLnBrk="0" fontAlgn="base" hangingPunct="0">
              <a:spcBef>
                <a:spcPct val="0"/>
              </a:spcBef>
              <a:spcAft>
                <a:spcPct val="0"/>
              </a:spcAft>
              <a:defRPr sz="2100">
                <a:solidFill>
                  <a:schemeClr val="tx1"/>
                </a:solidFill>
                <a:latin typeface="Arial Narrow" panose="020B0606020202030204" pitchFamily="34" charset="0"/>
              </a:defRPr>
            </a:lvl6pPr>
            <a:lvl7pPr marL="2971800" indent="-228600" defTabSz="652463" eaLnBrk="0" fontAlgn="base" hangingPunct="0">
              <a:spcBef>
                <a:spcPct val="0"/>
              </a:spcBef>
              <a:spcAft>
                <a:spcPct val="0"/>
              </a:spcAft>
              <a:defRPr sz="2100">
                <a:solidFill>
                  <a:schemeClr val="tx1"/>
                </a:solidFill>
                <a:latin typeface="Arial Narrow" panose="020B0606020202030204" pitchFamily="34" charset="0"/>
              </a:defRPr>
            </a:lvl7pPr>
            <a:lvl8pPr marL="3429000" indent="-228600" defTabSz="652463" eaLnBrk="0" fontAlgn="base" hangingPunct="0">
              <a:spcBef>
                <a:spcPct val="0"/>
              </a:spcBef>
              <a:spcAft>
                <a:spcPct val="0"/>
              </a:spcAft>
              <a:defRPr sz="2100">
                <a:solidFill>
                  <a:schemeClr val="tx1"/>
                </a:solidFill>
                <a:latin typeface="Arial Narrow" panose="020B0606020202030204" pitchFamily="34" charset="0"/>
              </a:defRPr>
            </a:lvl8pPr>
            <a:lvl9pPr marL="3886200" indent="-228600" defTabSz="652463" eaLnBrk="0" fontAlgn="base" hangingPunct="0">
              <a:spcBef>
                <a:spcPct val="0"/>
              </a:spcBef>
              <a:spcAft>
                <a:spcPct val="0"/>
              </a:spcAft>
              <a:defRPr sz="2100">
                <a:solidFill>
                  <a:schemeClr val="tx1"/>
                </a:solidFill>
                <a:latin typeface="Arial Narrow" panose="020B0606020202030204" pitchFamily="34" charset="0"/>
              </a:defRPr>
            </a:lvl9pPr>
          </a:lstStyle>
          <a:p>
            <a:pPr>
              <a:lnSpc>
                <a:spcPct val="65000"/>
              </a:lnSpc>
              <a:spcBef>
                <a:spcPct val="50000"/>
              </a:spcBef>
              <a:defRPr/>
            </a:pPr>
            <a:r>
              <a:rPr lang="en-US" altLang="ja-JP" sz="222" b="1">
                <a:solidFill>
                  <a:schemeClr val="bg2"/>
                </a:solidFill>
                <a:latin typeface="Arial" panose="020B0604020202020204" pitchFamily="34" charset="0"/>
                <a:ea typeface="ＭＳ Ｐゴシック" panose="020B0600070205080204" pitchFamily="34" charset="-128"/>
              </a:rPr>
              <a:t>POSTER TEMPLATE BY:</a:t>
            </a:r>
          </a:p>
          <a:p>
            <a:pPr>
              <a:lnSpc>
                <a:spcPct val="65000"/>
              </a:lnSpc>
              <a:spcBef>
                <a:spcPct val="50000"/>
              </a:spcBef>
              <a:defRPr/>
            </a:pPr>
            <a:r>
              <a:rPr lang="en-US" altLang="ja-JP" sz="389" b="1">
                <a:solidFill>
                  <a:schemeClr val="bg2"/>
                </a:solidFill>
                <a:latin typeface="Arial" panose="020B0604020202020204" pitchFamily="34" charset="0"/>
                <a:ea typeface="ＭＳ Ｐゴシック" panose="020B0600070205080204" pitchFamily="34" charset="-128"/>
              </a:rPr>
              <a:t>www.PosterPresentations.com</a:t>
            </a:r>
          </a:p>
        </p:txBody>
      </p:sp>
      <p:sp>
        <p:nvSpPr>
          <p:cNvPr id="14342" name="Rectangle 6">
            <a:extLst>
              <a:ext uri="{FF2B5EF4-FFF2-40B4-BE49-F238E27FC236}">
                <a16:creationId xmlns:a16="http://schemas.microsoft.com/office/drawing/2014/main" id="{D72A431B-0BEB-A949-9DD0-84D6F52652F7}"/>
              </a:ext>
            </a:extLst>
          </p:cNvPr>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5183" tIns="32585" rIns="65183" bIns="32585" numCol="1" anchor="ctr" anchorCtr="0" compatLnSpc="1">
            <a:prstTxWarp prst="textNoShape">
              <a:avLst/>
            </a:prstTxWarp>
          </a:bodyPr>
          <a:lstStyle/>
          <a:p>
            <a:pPr lvl="0"/>
            <a:r>
              <a:rPr lang="en-US" altLang="ja-JP"/>
              <a:t>Click to edit Master title style</a:t>
            </a:r>
          </a:p>
        </p:txBody>
      </p:sp>
      <p:sp>
        <p:nvSpPr>
          <p:cNvPr id="14343" name="Rectangle 7">
            <a:extLst>
              <a:ext uri="{FF2B5EF4-FFF2-40B4-BE49-F238E27FC236}">
                <a16:creationId xmlns:a16="http://schemas.microsoft.com/office/drawing/2014/main" id="{E7D5AA85-3763-BD4C-A5C7-AB951601E33E}"/>
              </a:ext>
            </a:extLst>
          </p:cNvPr>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25967" tIns="325967" rIns="325967" bIns="325967" numCol="1" anchor="t" anchorCtr="0" compatLnSpc="1">
            <a:prstTxWarp prst="textNoShape">
              <a:avLst/>
            </a:prstTxWarp>
          </a:bodyPr>
          <a:lstStyle/>
          <a:p>
            <a:pPr lvl="0"/>
            <a:r>
              <a:rPr lang="en-US" altLang="ja-JP"/>
              <a:t>Click to edit Master text styles</a:t>
            </a:r>
          </a:p>
          <a:p>
            <a:pPr lvl="1"/>
            <a:r>
              <a:rPr lang="en-US" altLang="ja-JP"/>
              <a:t>Second level</a:t>
            </a:r>
          </a:p>
        </p:txBody>
      </p:sp>
      <p:sp>
        <p:nvSpPr>
          <p:cNvPr id="3080" name="Rectangle 8">
            <a:extLst>
              <a:ext uri="{FF2B5EF4-FFF2-40B4-BE49-F238E27FC236}">
                <a16:creationId xmlns:a16="http://schemas.microsoft.com/office/drawing/2014/main" id="{496773A5-2187-AF41-9300-4A160FA434D8}"/>
              </a:ext>
            </a:extLst>
          </p:cNvPr>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3081" name="Rectangle 9">
            <a:extLst>
              <a:ext uri="{FF2B5EF4-FFF2-40B4-BE49-F238E27FC236}">
                <a16:creationId xmlns:a16="http://schemas.microsoft.com/office/drawing/2014/main" id="{479B15E0-1430-F242-8FA3-9538D539C13D}"/>
              </a:ext>
            </a:extLst>
          </p:cNvPr>
          <p:cNvSpPr>
            <a:spLocks noChangeArrowheads="1"/>
          </p:cNvSpPr>
          <p:nvPr userDrawn="1"/>
        </p:nvSpPr>
        <p:spPr bwMode="auto">
          <a:xfrm>
            <a:off x="3192051" y="1174750"/>
            <a:ext cx="5767917" cy="5533926"/>
          </a:xfrm>
          <a:prstGeom prst="rect">
            <a:avLst/>
          </a:prstGeom>
          <a:solidFill>
            <a:schemeClr val="accent1"/>
          </a:solidFill>
          <a:ln w="9525">
            <a:solidFill>
              <a:schemeClr val="tx1"/>
            </a:solidFill>
            <a:miter lim="800000"/>
            <a:headEnd/>
            <a:tailEnd/>
          </a:ln>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3082" name="Rectangle 11">
            <a:extLst>
              <a:ext uri="{FF2B5EF4-FFF2-40B4-BE49-F238E27FC236}">
                <a16:creationId xmlns:a16="http://schemas.microsoft.com/office/drawing/2014/main" id="{437CAD44-262E-3D4F-8C6C-9B90AF9CAB67}"/>
              </a:ext>
            </a:extLst>
          </p:cNvPr>
          <p:cNvSpPr>
            <a:spLocks noChangeArrowheads="1"/>
          </p:cNvSpPr>
          <p:nvPr userDrawn="1"/>
        </p:nvSpPr>
        <p:spPr bwMode="auto">
          <a:xfrm>
            <a:off x="9188685" y="1174750"/>
            <a:ext cx="2772833" cy="5533926"/>
          </a:xfrm>
          <a:prstGeom prst="rect">
            <a:avLst/>
          </a:prstGeom>
          <a:solidFill>
            <a:schemeClr val="accent1"/>
          </a:solidFill>
          <a:ln w="9525">
            <a:solidFill>
              <a:schemeClr val="tx1"/>
            </a:solidFill>
            <a:miter lim="800000"/>
            <a:headEnd/>
            <a:tailEnd/>
          </a:ln>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Tree>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txStyles>
    <p:titleStyle>
      <a:lvl1pPr algn="ctr" defTabSz="362412" rtl="0" eaLnBrk="0" fontAlgn="base" hangingPunct="0">
        <a:spcBef>
          <a:spcPct val="0"/>
        </a:spcBef>
        <a:spcAft>
          <a:spcPct val="0"/>
        </a:spcAft>
        <a:defRPr sz="3388">
          <a:solidFill>
            <a:schemeClr val="tx2"/>
          </a:solidFill>
          <a:latin typeface="+mj-lt"/>
          <a:ea typeface="+mj-ea"/>
          <a:cs typeface="+mj-cs"/>
        </a:defRPr>
      </a:lvl1pPr>
      <a:lvl2pPr algn="ctr" defTabSz="362412" rtl="0" eaLnBrk="0" fontAlgn="base" hangingPunct="0">
        <a:spcBef>
          <a:spcPct val="0"/>
        </a:spcBef>
        <a:spcAft>
          <a:spcPct val="0"/>
        </a:spcAft>
        <a:defRPr sz="3388">
          <a:solidFill>
            <a:schemeClr val="tx2"/>
          </a:solidFill>
          <a:latin typeface="Arial Black" pitchFamily="34" charset="0"/>
        </a:defRPr>
      </a:lvl2pPr>
      <a:lvl3pPr algn="ctr" defTabSz="362412" rtl="0" eaLnBrk="0" fontAlgn="base" hangingPunct="0">
        <a:spcBef>
          <a:spcPct val="0"/>
        </a:spcBef>
        <a:spcAft>
          <a:spcPct val="0"/>
        </a:spcAft>
        <a:defRPr sz="3388">
          <a:solidFill>
            <a:schemeClr val="tx2"/>
          </a:solidFill>
          <a:latin typeface="Arial Black" pitchFamily="34" charset="0"/>
        </a:defRPr>
      </a:lvl3pPr>
      <a:lvl4pPr algn="ctr" defTabSz="362412" rtl="0" eaLnBrk="0" fontAlgn="base" hangingPunct="0">
        <a:spcBef>
          <a:spcPct val="0"/>
        </a:spcBef>
        <a:spcAft>
          <a:spcPct val="0"/>
        </a:spcAft>
        <a:defRPr sz="3388">
          <a:solidFill>
            <a:schemeClr val="tx2"/>
          </a:solidFill>
          <a:latin typeface="Arial Black" pitchFamily="34" charset="0"/>
        </a:defRPr>
      </a:lvl4pPr>
      <a:lvl5pPr algn="ctr" defTabSz="362412" rtl="0" eaLnBrk="0" fontAlgn="base" hangingPunct="0">
        <a:spcBef>
          <a:spcPct val="0"/>
        </a:spcBef>
        <a:spcAft>
          <a:spcPct val="0"/>
        </a:spcAft>
        <a:defRPr sz="3388">
          <a:solidFill>
            <a:schemeClr val="tx2"/>
          </a:solidFill>
          <a:latin typeface="Arial Black" pitchFamily="34" charset="0"/>
        </a:defRPr>
      </a:lvl5pPr>
      <a:lvl6pPr marL="253953" algn="ctr" defTabSz="362412" rtl="0" fontAlgn="base">
        <a:spcBef>
          <a:spcPct val="0"/>
        </a:spcBef>
        <a:spcAft>
          <a:spcPct val="0"/>
        </a:spcAft>
        <a:defRPr sz="3388">
          <a:solidFill>
            <a:schemeClr val="tx2"/>
          </a:solidFill>
          <a:latin typeface="Arial Black" pitchFamily="34" charset="0"/>
        </a:defRPr>
      </a:lvl6pPr>
      <a:lvl7pPr marL="507906" algn="ctr" defTabSz="362412" rtl="0" fontAlgn="base">
        <a:spcBef>
          <a:spcPct val="0"/>
        </a:spcBef>
        <a:spcAft>
          <a:spcPct val="0"/>
        </a:spcAft>
        <a:defRPr sz="3388">
          <a:solidFill>
            <a:schemeClr val="tx2"/>
          </a:solidFill>
          <a:latin typeface="Arial Black" pitchFamily="34" charset="0"/>
        </a:defRPr>
      </a:lvl7pPr>
      <a:lvl8pPr marL="761859" algn="ctr" defTabSz="362412" rtl="0" fontAlgn="base">
        <a:spcBef>
          <a:spcPct val="0"/>
        </a:spcBef>
        <a:spcAft>
          <a:spcPct val="0"/>
        </a:spcAft>
        <a:defRPr sz="3388">
          <a:solidFill>
            <a:schemeClr val="tx2"/>
          </a:solidFill>
          <a:latin typeface="Arial Black" pitchFamily="34" charset="0"/>
        </a:defRPr>
      </a:lvl8pPr>
      <a:lvl9pPr marL="1015812" algn="ctr" defTabSz="362412" rtl="0" fontAlgn="base">
        <a:spcBef>
          <a:spcPct val="0"/>
        </a:spcBef>
        <a:spcAft>
          <a:spcPct val="0"/>
        </a:spcAft>
        <a:defRPr sz="3388">
          <a:solidFill>
            <a:schemeClr val="tx2"/>
          </a:solidFill>
          <a:latin typeface="Arial Black" pitchFamily="34" charset="0"/>
        </a:defRPr>
      </a:lvl9pPr>
    </p:titleStyle>
    <p:bodyStyle>
      <a:lvl1pPr marL="135794" indent="-135794" algn="l" defTabSz="362412" rtl="0" eaLnBrk="0" fontAlgn="base" hangingPunct="0">
        <a:spcBef>
          <a:spcPct val="20000"/>
        </a:spcBef>
        <a:spcAft>
          <a:spcPct val="0"/>
        </a:spcAft>
        <a:buChar char="•"/>
        <a:defRPr sz="1166">
          <a:solidFill>
            <a:schemeClr val="tx1"/>
          </a:solidFill>
          <a:latin typeface="+mn-lt"/>
          <a:ea typeface="+mn-ea"/>
          <a:cs typeface="+mn-cs"/>
        </a:defRPr>
      </a:lvl1pPr>
      <a:lvl2pPr marL="293633" indent="-111986" algn="l" defTabSz="362412" rtl="0" eaLnBrk="0" fontAlgn="base" hangingPunct="0">
        <a:spcBef>
          <a:spcPct val="20000"/>
        </a:spcBef>
        <a:spcAft>
          <a:spcPct val="0"/>
        </a:spcAft>
        <a:buChar char="–"/>
        <a:defRPr sz="1166">
          <a:solidFill>
            <a:schemeClr val="tx1"/>
          </a:solidFill>
          <a:latin typeface="+mn-lt"/>
        </a:defRPr>
      </a:lvl2pPr>
      <a:lvl3pPr marL="453236" indent="-90823" algn="l" defTabSz="362412" rtl="0" eaLnBrk="0" fontAlgn="base" hangingPunct="0">
        <a:spcBef>
          <a:spcPct val="20000"/>
        </a:spcBef>
        <a:spcAft>
          <a:spcPct val="0"/>
        </a:spcAft>
        <a:buChar char="•"/>
        <a:defRPr sz="944">
          <a:solidFill>
            <a:schemeClr val="tx1"/>
          </a:solidFill>
          <a:latin typeface="+mn-lt"/>
        </a:defRPr>
      </a:lvl3pPr>
      <a:lvl4pPr marL="634883" indent="-90823" algn="l" defTabSz="362412" rtl="0" eaLnBrk="0" fontAlgn="base" hangingPunct="0">
        <a:spcBef>
          <a:spcPct val="20000"/>
        </a:spcBef>
        <a:spcAft>
          <a:spcPct val="0"/>
        </a:spcAft>
        <a:buChar char="–"/>
        <a:defRPr sz="778">
          <a:solidFill>
            <a:schemeClr val="tx1"/>
          </a:solidFill>
          <a:latin typeface="+mn-lt"/>
        </a:defRPr>
      </a:lvl4pPr>
      <a:lvl5pPr marL="816530" indent="-90823" algn="l" defTabSz="362412" rtl="0" eaLnBrk="0" fontAlgn="base" hangingPunct="0">
        <a:spcBef>
          <a:spcPct val="20000"/>
        </a:spcBef>
        <a:spcAft>
          <a:spcPct val="0"/>
        </a:spcAft>
        <a:buChar char="»"/>
        <a:defRPr sz="778">
          <a:solidFill>
            <a:schemeClr val="tx1"/>
          </a:solidFill>
          <a:latin typeface="+mn-lt"/>
        </a:defRPr>
      </a:lvl5pPr>
      <a:lvl6pPr marL="1070482" indent="-90824" algn="l" defTabSz="362412" rtl="0" fontAlgn="base">
        <a:spcBef>
          <a:spcPct val="20000"/>
        </a:spcBef>
        <a:spcAft>
          <a:spcPct val="0"/>
        </a:spcAft>
        <a:buChar char="»"/>
        <a:defRPr sz="778">
          <a:solidFill>
            <a:schemeClr val="tx1"/>
          </a:solidFill>
          <a:latin typeface="+mn-lt"/>
        </a:defRPr>
      </a:lvl6pPr>
      <a:lvl7pPr marL="1324436" indent="-90824" algn="l" defTabSz="362412" rtl="0" fontAlgn="base">
        <a:spcBef>
          <a:spcPct val="20000"/>
        </a:spcBef>
        <a:spcAft>
          <a:spcPct val="0"/>
        </a:spcAft>
        <a:buChar char="»"/>
        <a:defRPr sz="778">
          <a:solidFill>
            <a:schemeClr val="tx1"/>
          </a:solidFill>
          <a:latin typeface="+mn-lt"/>
        </a:defRPr>
      </a:lvl7pPr>
      <a:lvl8pPr marL="1578388" indent="-90824" algn="l" defTabSz="362412" rtl="0" fontAlgn="base">
        <a:spcBef>
          <a:spcPct val="20000"/>
        </a:spcBef>
        <a:spcAft>
          <a:spcPct val="0"/>
        </a:spcAft>
        <a:buChar char="»"/>
        <a:defRPr sz="778">
          <a:solidFill>
            <a:schemeClr val="tx1"/>
          </a:solidFill>
          <a:latin typeface="+mn-lt"/>
        </a:defRPr>
      </a:lvl8pPr>
      <a:lvl9pPr marL="1832342" indent="-90824" algn="l" defTabSz="362412" rtl="0" fontAlgn="base">
        <a:spcBef>
          <a:spcPct val="20000"/>
        </a:spcBef>
        <a:spcAft>
          <a:spcPct val="0"/>
        </a:spcAft>
        <a:buChar char="»"/>
        <a:defRPr sz="778">
          <a:solidFill>
            <a:schemeClr val="tx1"/>
          </a:solidFill>
          <a:latin typeface="+mn-lt"/>
        </a:defRPr>
      </a:lvl9pPr>
    </p:bodyStyle>
    <p:otherStyle>
      <a:defPPr>
        <a:defRPr lang="en-US"/>
      </a:defPPr>
      <a:lvl1pPr marL="0" algn="l" defTabSz="507906" rtl="0" eaLnBrk="1" latinLnBrk="0" hangingPunct="1">
        <a:defRPr sz="1000" kern="1200">
          <a:solidFill>
            <a:schemeClr val="tx1"/>
          </a:solidFill>
          <a:latin typeface="+mn-lt"/>
          <a:ea typeface="+mn-ea"/>
          <a:cs typeface="+mn-cs"/>
        </a:defRPr>
      </a:lvl1pPr>
      <a:lvl2pPr marL="253953" algn="l" defTabSz="507906" rtl="0" eaLnBrk="1" latinLnBrk="0" hangingPunct="1">
        <a:defRPr sz="1000" kern="1200">
          <a:solidFill>
            <a:schemeClr val="tx1"/>
          </a:solidFill>
          <a:latin typeface="+mn-lt"/>
          <a:ea typeface="+mn-ea"/>
          <a:cs typeface="+mn-cs"/>
        </a:defRPr>
      </a:lvl2pPr>
      <a:lvl3pPr marL="507906" algn="l" defTabSz="507906" rtl="0" eaLnBrk="1" latinLnBrk="0" hangingPunct="1">
        <a:defRPr sz="1000" kern="1200">
          <a:solidFill>
            <a:schemeClr val="tx1"/>
          </a:solidFill>
          <a:latin typeface="+mn-lt"/>
          <a:ea typeface="+mn-ea"/>
          <a:cs typeface="+mn-cs"/>
        </a:defRPr>
      </a:lvl3pPr>
      <a:lvl4pPr marL="761859" algn="l" defTabSz="507906" rtl="0" eaLnBrk="1" latinLnBrk="0" hangingPunct="1">
        <a:defRPr sz="1000" kern="1200">
          <a:solidFill>
            <a:schemeClr val="tx1"/>
          </a:solidFill>
          <a:latin typeface="+mn-lt"/>
          <a:ea typeface="+mn-ea"/>
          <a:cs typeface="+mn-cs"/>
        </a:defRPr>
      </a:lvl4pPr>
      <a:lvl5pPr marL="1015812" algn="l" defTabSz="507906" rtl="0" eaLnBrk="1" latinLnBrk="0" hangingPunct="1">
        <a:defRPr sz="1000" kern="1200">
          <a:solidFill>
            <a:schemeClr val="tx1"/>
          </a:solidFill>
          <a:latin typeface="+mn-lt"/>
          <a:ea typeface="+mn-ea"/>
          <a:cs typeface="+mn-cs"/>
        </a:defRPr>
      </a:lvl5pPr>
      <a:lvl6pPr marL="1269765" algn="l" defTabSz="507906" rtl="0" eaLnBrk="1" latinLnBrk="0" hangingPunct="1">
        <a:defRPr sz="1000" kern="1200">
          <a:solidFill>
            <a:schemeClr val="tx1"/>
          </a:solidFill>
          <a:latin typeface="+mn-lt"/>
          <a:ea typeface="+mn-ea"/>
          <a:cs typeface="+mn-cs"/>
        </a:defRPr>
      </a:lvl6pPr>
      <a:lvl7pPr marL="1523718" algn="l" defTabSz="507906" rtl="0" eaLnBrk="1" latinLnBrk="0" hangingPunct="1">
        <a:defRPr sz="1000" kern="1200">
          <a:solidFill>
            <a:schemeClr val="tx1"/>
          </a:solidFill>
          <a:latin typeface="+mn-lt"/>
          <a:ea typeface="+mn-ea"/>
          <a:cs typeface="+mn-cs"/>
        </a:defRPr>
      </a:lvl7pPr>
      <a:lvl8pPr marL="1777671" algn="l" defTabSz="507906" rtl="0" eaLnBrk="1" latinLnBrk="0" hangingPunct="1">
        <a:defRPr sz="1000" kern="1200">
          <a:solidFill>
            <a:schemeClr val="tx1"/>
          </a:solidFill>
          <a:latin typeface="+mn-lt"/>
          <a:ea typeface="+mn-ea"/>
          <a:cs typeface="+mn-cs"/>
        </a:defRPr>
      </a:lvl8pPr>
      <a:lvl9pPr marL="2031624" algn="l" defTabSz="507906" rtl="0" eaLnBrk="1" latinLnBrk="0" hangingPunct="1">
        <a:defRPr sz="1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693D768-3C04-B84A-8BDB-DE09DBAB5EB2}"/>
              </a:ext>
            </a:extLst>
          </p:cNvPr>
          <p:cNvSpPr>
            <a:spLocks noChangeArrowheads="1"/>
          </p:cNvSpPr>
          <p:nvPr userDrawn="1"/>
        </p:nvSpPr>
        <p:spPr bwMode="auto">
          <a:xfrm>
            <a:off x="0" y="0"/>
            <a:ext cx="12192000" cy="1000125"/>
          </a:xfrm>
          <a:prstGeom prst="rect">
            <a:avLst/>
          </a:prstGeom>
          <a:solidFill>
            <a:schemeClr val="accent1"/>
          </a:solidFill>
          <a:ln w="9525">
            <a:solidFill>
              <a:schemeClr val="tx1"/>
            </a:solidFill>
            <a:miter lim="800000"/>
            <a:headEnd/>
            <a:tailEnd/>
          </a:ln>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4099" name="Rectangle 3">
            <a:extLst>
              <a:ext uri="{FF2B5EF4-FFF2-40B4-BE49-F238E27FC236}">
                <a16:creationId xmlns:a16="http://schemas.microsoft.com/office/drawing/2014/main" id="{0BBBFF1B-4BA6-AD41-8232-03470C85CC2D}"/>
              </a:ext>
            </a:extLst>
          </p:cNvPr>
          <p:cNvSpPr>
            <a:spLocks noChangeArrowheads="1"/>
          </p:cNvSpPr>
          <p:nvPr userDrawn="1"/>
        </p:nvSpPr>
        <p:spPr bwMode="auto">
          <a:xfrm>
            <a:off x="192852" y="1174750"/>
            <a:ext cx="11768667" cy="5533926"/>
          </a:xfrm>
          <a:prstGeom prst="rect">
            <a:avLst/>
          </a:prstGeom>
          <a:solidFill>
            <a:schemeClr val="accent1"/>
          </a:solidFill>
          <a:ln w="9525">
            <a:solidFill>
              <a:schemeClr val="tx1"/>
            </a:solidFill>
            <a:miter lim="800000"/>
            <a:headEnd/>
            <a:tailEnd/>
          </a:ln>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4100" name="Rectangle 4">
            <a:extLst>
              <a:ext uri="{FF2B5EF4-FFF2-40B4-BE49-F238E27FC236}">
                <a16:creationId xmlns:a16="http://schemas.microsoft.com/office/drawing/2014/main" id="{5A2E3757-EA77-7C44-8C8E-69AE4C54E7CA}"/>
              </a:ext>
            </a:extLst>
          </p:cNvPr>
          <p:cNvSpPr>
            <a:spLocks noChangeArrowheads="1"/>
          </p:cNvSpPr>
          <p:nvPr userDrawn="1"/>
        </p:nvSpPr>
        <p:spPr bwMode="auto">
          <a:xfrm>
            <a:off x="0" y="1000125"/>
            <a:ext cx="12192000" cy="27285"/>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
        <p:nvSpPr>
          <p:cNvPr id="4101" name="Text Box 5">
            <a:extLst>
              <a:ext uri="{FF2B5EF4-FFF2-40B4-BE49-F238E27FC236}">
                <a16:creationId xmlns:a16="http://schemas.microsoft.com/office/drawing/2014/main" id="{F3987FA1-D45F-DA4A-A3A4-1690BE0DF2CF}"/>
              </a:ext>
            </a:extLst>
          </p:cNvPr>
          <p:cNvSpPr txBox="1">
            <a:spLocks noChangeArrowheads="1"/>
          </p:cNvSpPr>
          <p:nvPr userDrawn="1"/>
        </p:nvSpPr>
        <p:spPr bwMode="auto">
          <a:xfrm>
            <a:off x="169333" y="6759278"/>
            <a:ext cx="698500" cy="16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213" tIns="18103" rIns="36213" bIns="18103">
            <a:spAutoFit/>
          </a:bodyPr>
          <a:lstStyle>
            <a:lvl1pPr defTabSz="652463">
              <a:defRPr sz="2100">
                <a:solidFill>
                  <a:schemeClr val="tx1"/>
                </a:solidFill>
                <a:latin typeface="Arial Narrow" panose="020B0606020202030204" pitchFamily="34" charset="0"/>
              </a:defRPr>
            </a:lvl1pPr>
            <a:lvl2pPr marL="742950" indent="-285750" defTabSz="652463">
              <a:defRPr sz="2100">
                <a:solidFill>
                  <a:schemeClr val="tx1"/>
                </a:solidFill>
                <a:latin typeface="Arial Narrow" panose="020B0606020202030204" pitchFamily="34" charset="0"/>
              </a:defRPr>
            </a:lvl2pPr>
            <a:lvl3pPr marL="1143000" indent="-228600" defTabSz="652463">
              <a:defRPr sz="2100">
                <a:solidFill>
                  <a:schemeClr val="tx1"/>
                </a:solidFill>
                <a:latin typeface="Arial Narrow" panose="020B0606020202030204" pitchFamily="34" charset="0"/>
              </a:defRPr>
            </a:lvl3pPr>
            <a:lvl4pPr marL="1600200" indent="-228600" defTabSz="652463">
              <a:defRPr sz="2100">
                <a:solidFill>
                  <a:schemeClr val="tx1"/>
                </a:solidFill>
                <a:latin typeface="Arial Narrow" panose="020B0606020202030204" pitchFamily="34" charset="0"/>
              </a:defRPr>
            </a:lvl4pPr>
            <a:lvl5pPr marL="2057400" indent="-228600" defTabSz="652463">
              <a:defRPr sz="2100">
                <a:solidFill>
                  <a:schemeClr val="tx1"/>
                </a:solidFill>
                <a:latin typeface="Arial Narrow" panose="020B0606020202030204" pitchFamily="34" charset="0"/>
              </a:defRPr>
            </a:lvl5pPr>
            <a:lvl6pPr marL="2514600" indent="-228600" defTabSz="652463" eaLnBrk="0" fontAlgn="base" hangingPunct="0">
              <a:spcBef>
                <a:spcPct val="0"/>
              </a:spcBef>
              <a:spcAft>
                <a:spcPct val="0"/>
              </a:spcAft>
              <a:defRPr sz="2100">
                <a:solidFill>
                  <a:schemeClr val="tx1"/>
                </a:solidFill>
                <a:latin typeface="Arial Narrow" panose="020B0606020202030204" pitchFamily="34" charset="0"/>
              </a:defRPr>
            </a:lvl6pPr>
            <a:lvl7pPr marL="2971800" indent="-228600" defTabSz="652463" eaLnBrk="0" fontAlgn="base" hangingPunct="0">
              <a:spcBef>
                <a:spcPct val="0"/>
              </a:spcBef>
              <a:spcAft>
                <a:spcPct val="0"/>
              </a:spcAft>
              <a:defRPr sz="2100">
                <a:solidFill>
                  <a:schemeClr val="tx1"/>
                </a:solidFill>
                <a:latin typeface="Arial Narrow" panose="020B0606020202030204" pitchFamily="34" charset="0"/>
              </a:defRPr>
            </a:lvl7pPr>
            <a:lvl8pPr marL="3429000" indent="-228600" defTabSz="652463" eaLnBrk="0" fontAlgn="base" hangingPunct="0">
              <a:spcBef>
                <a:spcPct val="0"/>
              </a:spcBef>
              <a:spcAft>
                <a:spcPct val="0"/>
              </a:spcAft>
              <a:defRPr sz="2100">
                <a:solidFill>
                  <a:schemeClr val="tx1"/>
                </a:solidFill>
                <a:latin typeface="Arial Narrow" panose="020B0606020202030204" pitchFamily="34" charset="0"/>
              </a:defRPr>
            </a:lvl8pPr>
            <a:lvl9pPr marL="3886200" indent="-228600" defTabSz="652463" eaLnBrk="0" fontAlgn="base" hangingPunct="0">
              <a:spcBef>
                <a:spcPct val="0"/>
              </a:spcBef>
              <a:spcAft>
                <a:spcPct val="0"/>
              </a:spcAft>
              <a:defRPr sz="2100">
                <a:solidFill>
                  <a:schemeClr val="tx1"/>
                </a:solidFill>
                <a:latin typeface="Arial Narrow" panose="020B0606020202030204" pitchFamily="34" charset="0"/>
              </a:defRPr>
            </a:lvl9pPr>
          </a:lstStyle>
          <a:p>
            <a:pPr>
              <a:lnSpc>
                <a:spcPct val="65000"/>
              </a:lnSpc>
              <a:spcBef>
                <a:spcPct val="50000"/>
              </a:spcBef>
              <a:defRPr/>
            </a:pPr>
            <a:r>
              <a:rPr lang="en-US" altLang="ja-JP" sz="222" b="1">
                <a:solidFill>
                  <a:schemeClr val="bg2"/>
                </a:solidFill>
                <a:latin typeface="Arial" panose="020B0604020202020204" pitchFamily="34" charset="0"/>
                <a:ea typeface="ＭＳ Ｐゴシック" panose="020B0600070205080204" pitchFamily="34" charset="-128"/>
              </a:rPr>
              <a:t>POSTER TEMPLATE BY:</a:t>
            </a:r>
          </a:p>
          <a:p>
            <a:pPr>
              <a:lnSpc>
                <a:spcPct val="65000"/>
              </a:lnSpc>
              <a:spcBef>
                <a:spcPct val="50000"/>
              </a:spcBef>
              <a:defRPr/>
            </a:pPr>
            <a:r>
              <a:rPr lang="en-US" altLang="ja-JP" sz="389" b="1">
                <a:solidFill>
                  <a:schemeClr val="bg2"/>
                </a:solidFill>
                <a:latin typeface="Arial" panose="020B0604020202020204" pitchFamily="34" charset="0"/>
                <a:ea typeface="ＭＳ Ｐゴシック" panose="020B0600070205080204" pitchFamily="34" charset="-128"/>
              </a:rPr>
              <a:t>www.PosterPresentations.com</a:t>
            </a:r>
          </a:p>
        </p:txBody>
      </p:sp>
      <p:sp>
        <p:nvSpPr>
          <p:cNvPr id="15366" name="Rectangle 6">
            <a:extLst>
              <a:ext uri="{FF2B5EF4-FFF2-40B4-BE49-F238E27FC236}">
                <a16:creationId xmlns:a16="http://schemas.microsoft.com/office/drawing/2014/main" id="{CA686B1E-6264-D64B-A9D0-54AE00F15073}"/>
              </a:ext>
            </a:extLst>
          </p:cNvPr>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5183" tIns="32585" rIns="65183" bIns="32585" numCol="1" anchor="ctr" anchorCtr="0" compatLnSpc="1">
            <a:prstTxWarp prst="textNoShape">
              <a:avLst/>
            </a:prstTxWarp>
          </a:bodyPr>
          <a:lstStyle/>
          <a:p>
            <a:pPr lvl="0"/>
            <a:r>
              <a:rPr lang="en-US" altLang="ja-JP"/>
              <a:t>Click to edit Master title style</a:t>
            </a:r>
          </a:p>
        </p:txBody>
      </p:sp>
      <p:sp>
        <p:nvSpPr>
          <p:cNvPr id="15367" name="Rectangle 7">
            <a:extLst>
              <a:ext uri="{FF2B5EF4-FFF2-40B4-BE49-F238E27FC236}">
                <a16:creationId xmlns:a16="http://schemas.microsoft.com/office/drawing/2014/main" id="{9882D81D-6E68-D54C-B0BE-97BD3D72CC70}"/>
              </a:ext>
            </a:extLst>
          </p:cNvPr>
          <p:cNvSpPr>
            <a:spLocks noGrp="1" noChangeArrowheads="1"/>
          </p:cNvSpPr>
          <p:nvPr>
            <p:ph type="body" idx="1"/>
          </p:nvPr>
        </p:nvSpPr>
        <p:spPr bwMode="auto">
          <a:xfrm>
            <a:off x="192852" y="1174750"/>
            <a:ext cx="11719866"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25967" tIns="325967" rIns="325967" bIns="325967" numCol="1" anchor="t" anchorCtr="0" compatLnSpc="1">
            <a:prstTxWarp prst="textNoShape">
              <a:avLst/>
            </a:prstTxWarp>
          </a:bodyPr>
          <a:lstStyle/>
          <a:p>
            <a:pPr lvl="0"/>
            <a:r>
              <a:rPr lang="en-US" altLang="ja-JP"/>
              <a:t>Click to edit Master text styles</a:t>
            </a:r>
          </a:p>
          <a:p>
            <a:pPr lvl="1"/>
            <a:r>
              <a:rPr lang="en-US" altLang="ja-JP"/>
              <a:t>Second level</a:t>
            </a:r>
          </a:p>
        </p:txBody>
      </p:sp>
      <p:sp>
        <p:nvSpPr>
          <p:cNvPr id="4104" name="Rectangle 8">
            <a:extLst>
              <a:ext uri="{FF2B5EF4-FFF2-40B4-BE49-F238E27FC236}">
                <a16:creationId xmlns:a16="http://schemas.microsoft.com/office/drawing/2014/main" id="{5458AD78-9406-2342-A1CE-A9540F08B82B}"/>
              </a:ext>
            </a:extLst>
          </p:cNvPr>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100">
                <a:solidFill>
                  <a:schemeClr val="tx1"/>
                </a:solidFill>
                <a:latin typeface="Arial Narrow" panose="020B0606020202030204" pitchFamily="34" charset="0"/>
              </a:defRPr>
            </a:lvl1pPr>
            <a:lvl2pPr marL="742950" indent="-285750">
              <a:defRPr sz="2100">
                <a:solidFill>
                  <a:schemeClr val="tx1"/>
                </a:solidFill>
                <a:latin typeface="Arial Narrow" panose="020B0606020202030204" pitchFamily="34" charset="0"/>
              </a:defRPr>
            </a:lvl2pPr>
            <a:lvl3pPr marL="1143000" indent="-228600">
              <a:defRPr sz="2100">
                <a:solidFill>
                  <a:schemeClr val="tx1"/>
                </a:solidFill>
                <a:latin typeface="Arial Narrow" panose="020B0606020202030204" pitchFamily="34" charset="0"/>
              </a:defRPr>
            </a:lvl3pPr>
            <a:lvl4pPr marL="1600200" indent="-228600">
              <a:defRPr sz="2100">
                <a:solidFill>
                  <a:schemeClr val="tx1"/>
                </a:solidFill>
                <a:latin typeface="Arial Narrow" panose="020B0606020202030204" pitchFamily="34" charset="0"/>
              </a:defRPr>
            </a:lvl4pPr>
            <a:lvl5pPr marL="2057400" indent="-228600">
              <a:defRPr sz="2100">
                <a:solidFill>
                  <a:schemeClr val="tx1"/>
                </a:solidFill>
                <a:latin typeface="Arial Narrow" panose="020B0606020202030204" pitchFamily="34" charset="0"/>
              </a:defRPr>
            </a:lvl5pPr>
            <a:lvl6pPr marL="2514600" indent="-228600" eaLnBrk="0" fontAlgn="base" hangingPunct="0">
              <a:spcBef>
                <a:spcPct val="0"/>
              </a:spcBef>
              <a:spcAft>
                <a:spcPct val="0"/>
              </a:spcAft>
              <a:defRPr sz="2100">
                <a:solidFill>
                  <a:schemeClr val="tx1"/>
                </a:solidFill>
                <a:latin typeface="Arial Narrow" panose="020B0606020202030204" pitchFamily="34" charset="0"/>
              </a:defRPr>
            </a:lvl6pPr>
            <a:lvl7pPr marL="2971800" indent="-228600" eaLnBrk="0" fontAlgn="base" hangingPunct="0">
              <a:spcBef>
                <a:spcPct val="0"/>
              </a:spcBef>
              <a:spcAft>
                <a:spcPct val="0"/>
              </a:spcAft>
              <a:defRPr sz="2100">
                <a:solidFill>
                  <a:schemeClr val="tx1"/>
                </a:solidFill>
                <a:latin typeface="Arial Narrow" panose="020B0606020202030204" pitchFamily="34" charset="0"/>
              </a:defRPr>
            </a:lvl7pPr>
            <a:lvl8pPr marL="3429000" indent="-228600" eaLnBrk="0" fontAlgn="base" hangingPunct="0">
              <a:spcBef>
                <a:spcPct val="0"/>
              </a:spcBef>
              <a:spcAft>
                <a:spcPct val="0"/>
              </a:spcAft>
              <a:defRPr sz="2100">
                <a:solidFill>
                  <a:schemeClr val="tx1"/>
                </a:solidFill>
                <a:latin typeface="Arial Narrow" panose="020B0606020202030204" pitchFamily="34" charset="0"/>
              </a:defRPr>
            </a:lvl8pPr>
            <a:lvl9pPr marL="3886200" indent="-228600" eaLnBrk="0" fontAlgn="base" hangingPunct="0">
              <a:spcBef>
                <a:spcPct val="0"/>
              </a:spcBef>
              <a:spcAft>
                <a:spcPct val="0"/>
              </a:spcAft>
              <a:defRPr sz="2100">
                <a:solidFill>
                  <a:schemeClr val="tx1"/>
                </a:solidFill>
                <a:latin typeface="Arial Narrow" panose="020B0606020202030204" pitchFamily="34" charset="0"/>
              </a:defRPr>
            </a:lvl9pPr>
          </a:lstStyle>
          <a:p>
            <a:pPr eaLnBrk="1" hangingPunct="1">
              <a:defRPr/>
            </a:pPr>
            <a:endParaRPr lang="en-US" altLang="en-US" sz="1166"/>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txStyles>
    <p:titleStyle>
      <a:lvl1pPr algn="ctr" defTabSz="362412" rtl="0" eaLnBrk="0" fontAlgn="base" hangingPunct="0">
        <a:spcBef>
          <a:spcPct val="0"/>
        </a:spcBef>
        <a:spcAft>
          <a:spcPct val="0"/>
        </a:spcAft>
        <a:defRPr sz="3388">
          <a:solidFill>
            <a:schemeClr val="tx2"/>
          </a:solidFill>
          <a:latin typeface="+mj-lt"/>
          <a:ea typeface="+mj-ea"/>
          <a:cs typeface="+mj-cs"/>
        </a:defRPr>
      </a:lvl1pPr>
      <a:lvl2pPr algn="ctr" defTabSz="362412" rtl="0" eaLnBrk="0" fontAlgn="base" hangingPunct="0">
        <a:spcBef>
          <a:spcPct val="0"/>
        </a:spcBef>
        <a:spcAft>
          <a:spcPct val="0"/>
        </a:spcAft>
        <a:defRPr sz="3388">
          <a:solidFill>
            <a:schemeClr val="tx2"/>
          </a:solidFill>
          <a:latin typeface="Arial Black" pitchFamily="34" charset="0"/>
        </a:defRPr>
      </a:lvl2pPr>
      <a:lvl3pPr algn="ctr" defTabSz="362412" rtl="0" eaLnBrk="0" fontAlgn="base" hangingPunct="0">
        <a:spcBef>
          <a:spcPct val="0"/>
        </a:spcBef>
        <a:spcAft>
          <a:spcPct val="0"/>
        </a:spcAft>
        <a:defRPr sz="3388">
          <a:solidFill>
            <a:schemeClr val="tx2"/>
          </a:solidFill>
          <a:latin typeface="Arial Black" pitchFamily="34" charset="0"/>
        </a:defRPr>
      </a:lvl3pPr>
      <a:lvl4pPr algn="ctr" defTabSz="362412" rtl="0" eaLnBrk="0" fontAlgn="base" hangingPunct="0">
        <a:spcBef>
          <a:spcPct val="0"/>
        </a:spcBef>
        <a:spcAft>
          <a:spcPct val="0"/>
        </a:spcAft>
        <a:defRPr sz="3388">
          <a:solidFill>
            <a:schemeClr val="tx2"/>
          </a:solidFill>
          <a:latin typeface="Arial Black" pitchFamily="34" charset="0"/>
        </a:defRPr>
      </a:lvl4pPr>
      <a:lvl5pPr algn="ctr" defTabSz="362412" rtl="0" eaLnBrk="0" fontAlgn="base" hangingPunct="0">
        <a:spcBef>
          <a:spcPct val="0"/>
        </a:spcBef>
        <a:spcAft>
          <a:spcPct val="0"/>
        </a:spcAft>
        <a:defRPr sz="3388">
          <a:solidFill>
            <a:schemeClr val="tx2"/>
          </a:solidFill>
          <a:latin typeface="Arial Black" pitchFamily="34" charset="0"/>
        </a:defRPr>
      </a:lvl5pPr>
      <a:lvl6pPr marL="253953" algn="ctr" defTabSz="362412" rtl="0" fontAlgn="base">
        <a:spcBef>
          <a:spcPct val="0"/>
        </a:spcBef>
        <a:spcAft>
          <a:spcPct val="0"/>
        </a:spcAft>
        <a:defRPr sz="3388">
          <a:solidFill>
            <a:schemeClr val="tx2"/>
          </a:solidFill>
          <a:latin typeface="Arial Black" pitchFamily="34" charset="0"/>
        </a:defRPr>
      </a:lvl6pPr>
      <a:lvl7pPr marL="507906" algn="ctr" defTabSz="362412" rtl="0" fontAlgn="base">
        <a:spcBef>
          <a:spcPct val="0"/>
        </a:spcBef>
        <a:spcAft>
          <a:spcPct val="0"/>
        </a:spcAft>
        <a:defRPr sz="3388">
          <a:solidFill>
            <a:schemeClr val="tx2"/>
          </a:solidFill>
          <a:latin typeface="Arial Black" pitchFamily="34" charset="0"/>
        </a:defRPr>
      </a:lvl7pPr>
      <a:lvl8pPr marL="761859" algn="ctr" defTabSz="362412" rtl="0" fontAlgn="base">
        <a:spcBef>
          <a:spcPct val="0"/>
        </a:spcBef>
        <a:spcAft>
          <a:spcPct val="0"/>
        </a:spcAft>
        <a:defRPr sz="3388">
          <a:solidFill>
            <a:schemeClr val="tx2"/>
          </a:solidFill>
          <a:latin typeface="Arial Black" pitchFamily="34" charset="0"/>
        </a:defRPr>
      </a:lvl8pPr>
      <a:lvl9pPr marL="1015812" algn="ctr" defTabSz="362412" rtl="0" fontAlgn="base">
        <a:spcBef>
          <a:spcPct val="0"/>
        </a:spcBef>
        <a:spcAft>
          <a:spcPct val="0"/>
        </a:spcAft>
        <a:defRPr sz="3388">
          <a:solidFill>
            <a:schemeClr val="tx2"/>
          </a:solidFill>
          <a:latin typeface="Arial Black" pitchFamily="34" charset="0"/>
        </a:defRPr>
      </a:lvl9pPr>
    </p:titleStyle>
    <p:bodyStyle>
      <a:lvl1pPr marL="135794" indent="-135794" algn="l" defTabSz="362412" rtl="0" eaLnBrk="0" fontAlgn="base" hangingPunct="0">
        <a:spcBef>
          <a:spcPct val="20000"/>
        </a:spcBef>
        <a:spcAft>
          <a:spcPct val="0"/>
        </a:spcAft>
        <a:buChar char="•"/>
        <a:defRPr sz="1166">
          <a:solidFill>
            <a:schemeClr val="tx1"/>
          </a:solidFill>
          <a:latin typeface="+mn-lt"/>
          <a:ea typeface="+mn-ea"/>
          <a:cs typeface="+mn-cs"/>
        </a:defRPr>
      </a:lvl1pPr>
      <a:lvl2pPr marL="293633" indent="-111986" algn="l" defTabSz="362412" rtl="0" eaLnBrk="0" fontAlgn="base" hangingPunct="0">
        <a:spcBef>
          <a:spcPct val="20000"/>
        </a:spcBef>
        <a:spcAft>
          <a:spcPct val="0"/>
        </a:spcAft>
        <a:buChar char="–"/>
        <a:defRPr sz="1166">
          <a:solidFill>
            <a:schemeClr val="tx1"/>
          </a:solidFill>
          <a:latin typeface="+mn-lt"/>
        </a:defRPr>
      </a:lvl2pPr>
      <a:lvl3pPr marL="453236" indent="-90823" algn="l" defTabSz="362412" rtl="0" eaLnBrk="0" fontAlgn="base" hangingPunct="0">
        <a:spcBef>
          <a:spcPct val="20000"/>
        </a:spcBef>
        <a:spcAft>
          <a:spcPct val="0"/>
        </a:spcAft>
        <a:buChar char="•"/>
        <a:defRPr sz="944">
          <a:solidFill>
            <a:schemeClr val="tx1"/>
          </a:solidFill>
          <a:latin typeface="+mn-lt"/>
        </a:defRPr>
      </a:lvl3pPr>
      <a:lvl4pPr marL="634883" indent="-90823" algn="l" defTabSz="362412" rtl="0" eaLnBrk="0" fontAlgn="base" hangingPunct="0">
        <a:spcBef>
          <a:spcPct val="20000"/>
        </a:spcBef>
        <a:spcAft>
          <a:spcPct val="0"/>
        </a:spcAft>
        <a:buChar char="–"/>
        <a:defRPr sz="778">
          <a:solidFill>
            <a:schemeClr val="tx1"/>
          </a:solidFill>
          <a:latin typeface="+mn-lt"/>
        </a:defRPr>
      </a:lvl4pPr>
      <a:lvl5pPr marL="816530" indent="-90823" algn="l" defTabSz="362412" rtl="0" eaLnBrk="0" fontAlgn="base" hangingPunct="0">
        <a:spcBef>
          <a:spcPct val="20000"/>
        </a:spcBef>
        <a:spcAft>
          <a:spcPct val="0"/>
        </a:spcAft>
        <a:buChar char="»"/>
        <a:defRPr sz="778">
          <a:solidFill>
            <a:schemeClr val="tx1"/>
          </a:solidFill>
          <a:latin typeface="+mn-lt"/>
        </a:defRPr>
      </a:lvl5pPr>
      <a:lvl6pPr marL="1070482" indent="-90824" algn="l" defTabSz="362412" rtl="0" fontAlgn="base">
        <a:spcBef>
          <a:spcPct val="20000"/>
        </a:spcBef>
        <a:spcAft>
          <a:spcPct val="0"/>
        </a:spcAft>
        <a:buChar char="»"/>
        <a:defRPr sz="778">
          <a:solidFill>
            <a:schemeClr val="tx1"/>
          </a:solidFill>
          <a:latin typeface="+mn-lt"/>
        </a:defRPr>
      </a:lvl6pPr>
      <a:lvl7pPr marL="1324436" indent="-90824" algn="l" defTabSz="362412" rtl="0" fontAlgn="base">
        <a:spcBef>
          <a:spcPct val="20000"/>
        </a:spcBef>
        <a:spcAft>
          <a:spcPct val="0"/>
        </a:spcAft>
        <a:buChar char="»"/>
        <a:defRPr sz="778">
          <a:solidFill>
            <a:schemeClr val="tx1"/>
          </a:solidFill>
          <a:latin typeface="+mn-lt"/>
        </a:defRPr>
      </a:lvl7pPr>
      <a:lvl8pPr marL="1578388" indent="-90824" algn="l" defTabSz="362412" rtl="0" fontAlgn="base">
        <a:spcBef>
          <a:spcPct val="20000"/>
        </a:spcBef>
        <a:spcAft>
          <a:spcPct val="0"/>
        </a:spcAft>
        <a:buChar char="»"/>
        <a:defRPr sz="778">
          <a:solidFill>
            <a:schemeClr val="tx1"/>
          </a:solidFill>
          <a:latin typeface="+mn-lt"/>
        </a:defRPr>
      </a:lvl8pPr>
      <a:lvl9pPr marL="1832342" indent="-90824" algn="l" defTabSz="362412" rtl="0" fontAlgn="base">
        <a:spcBef>
          <a:spcPct val="20000"/>
        </a:spcBef>
        <a:spcAft>
          <a:spcPct val="0"/>
        </a:spcAft>
        <a:buChar char="»"/>
        <a:defRPr sz="778">
          <a:solidFill>
            <a:schemeClr val="tx1"/>
          </a:solidFill>
          <a:latin typeface="+mn-lt"/>
        </a:defRPr>
      </a:lvl9pPr>
    </p:bodyStyle>
    <p:otherStyle>
      <a:defPPr>
        <a:defRPr lang="en-US"/>
      </a:defPPr>
      <a:lvl1pPr marL="0" algn="l" defTabSz="507906" rtl="0" eaLnBrk="1" latinLnBrk="0" hangingPunct="1">
        <a:defRPr sz="1000" kern="1200">
          <a:solidFill>
            <a:schemeClr val="tx1"/>
          </a:solidFill>
          <a:latin typeface="+mn-lt"/>
          <a:ea typeface="+mn-ea"/>
          <a:cs typeface="+mn-cs"/>
        </a:defRPr>
      </a:lvl1pPr>
      <a:lvl2pPr marL="253953" algn="l" defTabSz="507906" rtl="0" eaLnBrk="1" latinLnBrk="0" hangingPunct="1">
        <a:defRPr sz="1000" kern="1200">
          <a:solidFill>
            <a:schemeClr val="tx1"/>
          </a:solidFill>
          <a:latin typeface="+mn-lt"/>
          <a:ea typeface="+mn-ea"/>
          <a:cs typeface="+mn-cs"/>
        </a:defRPr>
      </a:lvl2pPr>
      <a:lvl3pPr marL="507906" algn="l" defTabSz="507906" rtl="0" eaLnBrk="1" latinLnBrk="0" hangingPunct="1">
        <a:defRPr sz="1000" kern="1200">
          <a:solidFill>
            <a:schemeClr val="tx1"/>
          </a:solidFill>
          <a:latin typeface="+mn-lt"/>
          <a:ea typeface="+mn-ea"/>
          <a:cs typeface="+mn-cs"/>
        </a:defRPr>
      </a:lvl3pPr>
      <a:lvl4pPr marL="761859" algn="l" defTabSz="507906" rtl="0" eaLnBrk="1" latinLnBrk="0" hangingPunct="1">
        <a:defRPr sz="1000" kern="1200">
          <a:solidFill>
            <a:schemeClr val="tx1"/>
          </a:solidFill>
          <a:latin typeface="+mn-lt"/>
          <a:ea typeface="+mn-ea"/>
          <a:cs typeface="+mn-cs"/>
        </a:defRPr>
      </a:lvl4pPr>
      <a:lvl5pPr marL="1015812" algn="l" defTabSz="507906" rtl="0" eaLnBrk="1" latinLnBrk="0" hangingPunct="1">
        <a:defRPr sz="1000" kern="1200">
          <a:solidFill>
            <a:schemeClr val="tx1"/>
          </a:solidFill>
          <a:latin typeface="+mn-lt"/>
          <a:ea typeface="+mn-ea"/>
          <a:cs typeface="+mn-cs"/>
        </a:defRPr>
      </a:lvl5pPr>
      <a:lvl6pPr marL="1269765" algn="l" defTabSz="507906" rtl="0" eaLnBrk="1" latinLnBrk="0" hangingPunct="1">
        <a:defRPr sz="1000" kern="1200">
          <a:solidFill>
            <a:schemeClr val="tx1"/>
          </a:solidFill>
          <a:latin typeface="+mn-lt"/>
          <a:ea typeface="+mn-ea"/>
          <a:cs typeface="+mn-cs"/>
        </a:defRPr>
      </a:lvl6pPr>
      <a:lvl7pPr marL="1523718" algn="l" defTabSz="507906" rtl="0" eaLnBrk="1" latinLnBrk="0" hangingPunct="1">
        <a:defRPr sz="1000" kern="1200">
          <a:solidFill>
            <a:schemeClr val="tx1"/>
          </a:solidFill>
          <a:latin typeface="+mn-lt"/>
          <a:ea typeface="+mn-ea"/>
          <a:cs typeface="+mn-cs"/>
        </a:defRPr>
      </a:lvl7pPr>
      <a:lvl8pPr marL="1777671" algn="l" defTabSz="507906" rtl="0" eaLnBrk="1" latinLnBrk="0" hangingPunct="1">
        <a:defRPr sz="1000" kern="1200">
          <a:solidFill>
            <a:schemeClr val="tx1"/>
          </a:solidFill>
          <a:latin typeface="+mn-lt"/>
          <a:ea typeface="+mn-ea"/>
          <a:cs typeface="+mn-cs"/>
        </a:defRPr>
      </a:lvl8pPr>
      <a:lvl9pPr marL="2031624" algn="l" defTabSz="507906" rtl="0" eaLnBrk="1" latinLnBrk="0" hangingPunct="1">
        <a:defRPr sz="1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Placeholder 1">
            <a:extLst>
              <a:ext uri="{FF2B5EF4-FFF2-40B4-BE49-F238E27FC236}">
                <a16:creationId xmlns:a16="http://schemas.microsoft.com/office/drawing/2014/main" id="{0B294FC7-3A9A-1F48-A0D2-01C35B4D88CF}"/>
              </a:ext>
            </a:extLst>
          </p:cNvPr>
          <p:cNvSpPr>
            <a:spLocks noGrp="1"/>
          </p:cNvSpPr>
          <p:nvPr>
            <p:ph type="title"/>
          </p:nvPr>
        </p:nvSpPr>
        <p:spPr bwMode="auto">
          <a:xfrm>
            <a:off x="838435" y="365125"/>
            <a:ext cx="1051513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6387" name="Text Placeholder 2">
            <a:extLst>
              <a:ext uri="{FF2B5EF4-FFF2-40B4-BE49-F238E27FC236}">
                <a16:creationId xmlns:a16="http://schemas.microsoft.com/office/drawing/2014/main" id="{43B3B172-77B7-0646-9EFA-2B4D3CED96D5}"/>
              </a:ext>
            </a:extLst>
          </p:cNvPr>
          <p:cNvSpPr>
            <a:spLocks noGrp="1"/>
          </p:cNvSpPr>
          <p:nvPr>
            <p:ph type="body" idx="1"/>
          </p:nvPr>
        </p:nvSpPr>
        <p:spPr bwMode="auto">
          <a:xfrm>
            <a:off x="838435" y="1825625"/>
            <a:ext cx="10515130" cy="435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69F967E-9B50-A04C-AD0A-98A242B3C093}"/>
              </a:ext>
            </a:extLst>
          </p:cNvPr>
          <p:cNvSpPr>
            <a:spLocks noGrp="1"/>
          </p:cNvSpPr>
          <p:nvPr>
            <p:ph type="dt" sz="half" idx="2"/>
          </p:nvPr>
        </p:nvSpPr>
        <p:spPr>
          <a:xfrm>
            <a:off x="838435" y="6356449"/>
            <a:ext cx="2742848" cy="365125"/>
          </a:xfrm>
          <a:prstGeom prst="rect">
            <a:avLst/>
          </a:prstGeom>
        </p:spPr>
        <p:txBody>
          <a:bodyPr vert="horz" lIns="91440" tIns="45720" rIns="91440" bIns="45720" rtlCol="0" anchor="ctr"/>
          <a:lstStyle>
            <a:lvl1pPr algn="l">
              <a:defRPr sz="1200">
                <a:solidFill>
                  <a:schemeClr val="tx1">
                    <a:tint val="75000"/>
                  </a:schemeClr>
                </a:solidFill>
                <a:latin typeface="Arial Narrow" panose="020B0606020202030204" pitchFamily="34" charset="0"/>
              </a:defRPr>
            </a:lvl1pPr>
          </a:lstStyle>
          <a:p>
            <a:pPr>
              <a:defRPr/>
            </a:pPr>
            <a:fld id="{1AA006F1-D5CD-7844-B16C-15E97CD1B346}" type="datetimeFigureOut">
              <a:rPr lang="en-US"/>
              <a:pPr>
                <a:defRPr/>
              </a:pPr>
              <a:t>1/27/24</a:t>
            </a:fld>
            <a:endParaRPr lang="en-US"/>
          </a:p>
        </p:txBody>
      </p:sp>
      <p:sp>
        <p:nvSpPr>
          <p:cNvPr id="5" name="Footer Placeholder 4">
            <a:extLst>
              <a:ext uri="{FF2B5EF4-FFF2-40B4-BE49-F238E27FC236}">
                <a16:creationId xmlns:a16="http://schemas.microsoft.com/office/drawing/2014/main" id="{2B42912A-3FA6-0F40-AA41-8D2F32840812}"/>
              </a:ext>
            </a:extLst>
          </p:cNvPr>
          <p:cNvSpPr>
            <a:spLocks noGrp="1"/>
          </p:cNvSpPr>
          <p:nvPr>
            <p:ph type="ftr" sz="quarter" idx="3"/>
          </p:nvPr>
        </p:nvSpPr>
        <p:spPr>
          <a:xfrm>
            <a:off x="4038718" y="6356449"/>
            <a:ext cx="4114565" cy="365125"/>
          </a:xfrm>
          <a:prstGeom prst="rect">
            <a:avLst/>
          </a:prstGeom>
        </p:spPr>
        <p:txBody>
          <a:bodyPr vert="horz" lIns="91440" tIns="45720" rIns="91440" bIns="45720" rtlCol="0" anchor="ctr"/>
          <a:lstStyle>
            <a:lvl1pPr algn="ctr">
              <a:defRPr sz="1200">
                <a:solidFill>
                  <a:schemeClr val="tx1">
                    <a:tint val="75000"/>
                  </a:schemeClr>
                </a:solidFill>
                <a:latin typeface="Arial Narrow" panose="020B060602020203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CFFA4253-3297-F043-A8BF-333A4C015A15}"/>
              </a:ext>
            </a:extLst>
          </p:cNvPr>
          <p:cNvSpPr>
            <a:spLocks noGrp="1"/>
          </p:cNvSpPr>
          <p:nvPr>
            <p:ph type="sldNum" sz="quarter" idx="4"/>
          </p:nvPr>
        </p:nvSpPr>
        <p:spPr>
          <a:xfrm>
            <a:off x="8610718" y="6356449"/>
            <a:ext cx="2742847" cy="365125"/>
          </a:xfrm>
          <a:prstGeom prst="rect">
            <a:avLst/>
          </a:prstGeom>
        </p:spPr>
        <p:txBody>
          <a:bodyPr vert="horz" lIns="91440" tIns="45720" rIns="91440" bIns="45720" rtlCol="0" anchor="ctr"/>
          <a:lstStyle>
            <a:lvl1pPr algn="r">
              <a:defRPr sz="1200">
                <a:solidFill>
                  <a:schemeClr val="tx1">
                    <a:tint val="75000"/>
                  </a:schemeClr>
                </a:solidFill>
                <a:latin typeface="Arial Narrow" panose="020B0606020202030204" pitchFamily="34" charset="0"/>
              </a:defRPr>
            </a:lvl1pPr>
          </a:lstStyle>
          <a:p>
            <a:pPr>
              <a:defRPr/>
            </a:pPr>
            <a:fld id="{63BE488D-88F4-B840-B22C-F887E05D73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xStyles>
    <p:titleStyle>
      <a:lvl1pPr algn="l" defTabSz="913966" rtl="0" eaLnBrk="0" fontAlgn="base" hangingPunct="0">
        <a:lnSpc>
          <a:spcPct val="90000"/>
        </a:lnSpc>
        <a:spcBef>
          <a:spcPct val="0"/>
        </a:spcBef>
        <a:spcAft>
          <a:spcPct val="0"/>
        </a:spcAft>
        <a:defRPr sz="4388" kern="1200">
          <a:solidFill>
            <a:schemeClr val="tx1"/>
          </a:solidFill>
          <a:latin typeface="+mj-lt"/>
          <a:ea typeface="+mj-ea"/>
          <a:cs typeface="+mj-cs"/>
        </a:defRPr>
      </a:lvl1pPr>
      <a:lvl2pPr algn="l" defTabSz="913966" rtl="0" eaLnBrk="0" fontAlgn="base" hangingPunct="0">
        <a:lnSpc>
          <a:spcPct val="90000"/>
        </a:lnSpc>
        <a:spcBef>
          <a:spcPct val="0"/>
        </a:spcBef>
        <a:spcAft>
          <a:spcPct val="0"/>
        </a:spcAft>
        <a:defRPr sz="4388">
          <a:solidFill>
            <a:schemeClr val="tx1"/>
          </a:solidFill>
          <a:latin typeface="Calibri Light" panose="020F0302020204030204" pitchFamily="34" charset="0"/>
        </a:defRPr>
      </a:lvl2pPr>
      <a:lvl3pPr algn="l" defTabSz="913966" rtl="0" eaLnBrk="0" fontAlgn="base" hangingPunct="0">
        <a:lnSpc>
          <a:spcPct val="90000"/>
        </a:lnSpc>
        <a:spcBef>
          <a:spcPct val="0"/>
        </a:spcBef>
        <a:spcAft>
          <a:spcPct val="0"/>
        </a:spcAft>
        <a:defRPr sz="4388">
          <a:solidFill>
            <a:schemeClr val="tx1"/>
          </a:solidFill>
          <a:latin typeface="Calibri Light" panose="020F0302020204030204" pitchFamily="34" charset="0"/>
        </a:defRPr>
      </a:lvl3pPr>
      <a:lvl4pPr algn="l" defTabSz="913966" rtl="0" eaLnBrk="0" fontAlgn="base" hangingPunct="0">
        <a:lnSpc>
          <a:spcPct val="90000"/>
        </a:lnSpc>
        <a:spcBef>
          <a:spcPct val="0"/>
        </a:spcBef>
        <a:spcAft>
          <a:spcPct val="0"/>
        </a:spcAft>
        <a:defRPr sz="4388">
          <a:solidFill>
            <a:schemeClr val="tx1"/>
          </a:solidFill>
          <a:latin typeface="Calibri Light" panose="020F0302020204030204" pitchFamily="34" charset="0"/>
        </a:defRPr>
      </a:lvl4pPr>
      <a:lvl5pPr algn="l" defTabSz="913966" rtl="0" eaLnBrk="0" fontAlgn="base" hangingPunct="0">
        <a:lnSpc>
          <a:spcPct val="90000"/>
        </a:lnSpc>
        <a:spcBef>
          <a:spcPct val="0"/>
        </a:spcBef>
        <a:spcAft>
          <a:spcPct val="0"/>
        </a:spcAft>
        <a:defRPr sz="4388">
          <a:solidFill>
            <a:schemeClr val="tx1"/>
          </a:solidFill>
          <a:latin typeface="Calibri Light" panose="020F0302020204030204" pitchFamily="34" charset="0"/>
        </a:defRPr>
      </a:lvl5pPr>
      <a:lvl6pPr marL="126977" algn="l" defTabSz="913966" rtl="0" fontAlgn="base">
        <a:lnSpc>
          <a:spcPct val="90000"/>
        </a:lnSpc>
        <a:spcBef>
          <a:spcPct val="0"/>
        </a:spcBef>
        <a:spcAft>
          <a:spcPct val="0"/>
        </a:spcAft>
        <a:defRPr sz="4388">
          <a:solidFill>
            <a:schemeClr val="tx1"/>
          </a:solidFill>
          <a:latin typeface="Calibri Light" panose="020F0302020204030204" pitchFamily="34" charset="0"/>
        </a:defRPr>
      </a:lvl6pPr>
      <a:lvl7pPr marL="253953" algn="l" defTabSz="913966" rtl="0" fontAlgn="base">
        <a:lnSpc>
          <a:spcPct val="90000"/>
        </a:lnSpc>
        <a:spcBef>
          <a:spcPct val="0"/>
        </a:spcBef>
        <a:spcAft>
          <a:spcPct val="0"/>
        </a:spcAft>
        <a:defRPr sz="4388">
          <a:solidFill>
            <a:schemeClr val="tx1"/>
          </a:solidFill>
          <a:latin typeface="Calibri Light" panose="020F0302020204030204" pitchFamily="34" charset="0"/>
        </a:defRPr>
      </a:lvl7pPr>
      <a:lvl8pPr marL="380929" algn="l" defTabSz="913966" rtl="0" fontAlgn="base">
        <a:lnSpc>
          <a:spcPct val="90000"/>
        </a:lnSpc>
        <a:spcBef>
          <a:spcPct val="0"/>
        </a:spcBef>
        <a:spcAft>
          <a:spcPct val="0"/>
        </a:spcAft>
        <a:defRPr sz="4388">
          <a:solidFill>
            <a:schemeClr val="tx1"/>
          </a:solidFill>
          <a:latin typeface="Calibri Light" panose="020F0302020204030204" pitchFamily="34" charset="0"/>
        </a:defRPr>
      </a:lvl8pPr>
      <a:lvl9pPr marL="507906" algn="l" defTabSz="913966" rtl="0" fontAlgn="base">
        <a:lnSpc>
          <a:spcPct val="90000"/>
        </a:lnSpc>
        <a:spcBef>
          <a:spcPct val="0"/>
        </a:spcBef>
        <a:spcAft>
          <a:spcPct val="0"/>
        </a:spcAft>
        <a:defRPr sz="4388">
          <a:solidFill>
            <a:schemeClr val="tx1"/>
          </a:solidFill>
          <a:latin typeface="Calibri Light" panose="020F0302020204030204" pitchFamily="34" charset="0"/>
        </a:defRPr>
      </a:lvl9pPr>
    </p:titleStyle>
    <p:bodyStyle>
      <a:lvl1pPr marL="228381" indent="-228381" algn="l" defTabSz="913966" rtl="0" eaLnBrk="0" fontAlgn="base" hangingPunct="0">
        <a:lnSpc>
          <a:spcPct val="90000"/>
        </a:lnSpc>
        <a:spcBef>
          <a:spcPts val="1000"/>
        </a:spcBef>
        <a:spcAft>
          <a:spcPct val="0"/>
        </a:spcAft>
        <a:buFont typeface="Arial" panose="020B0604020202020204" pitchFamily="34" charset="0"/>
        <a:buChar char="•"/>
        <a:defRPr sz="2777" kern="1200">
          <a:solidFill>
            <a:schemeClr val="tx1"/>
          </a:solidFill>
          <a:latin typeface="+mn-lt"/>
          <a:ea typeface="+mn-ea"/>
          <a:cs typeface="+mn-cs"/>
        </a:defRPr>
      </a:lvl1pPr>
      <a:lvl2pPr marL="685585" indent="-228381" algn="l" defTabSz="913966" rtl="0" eaLnBrk="0" fontAlgn="base" hangingPunct="0">
        <a:lnSpc>
          <a:spcPct val="90000"/>
        </a:lnSpc>
        <a:spcBef>
          <a:spcPts val="500"/>
        </a:spcBef>
        <a:spcAft>
          <a:spcPct val="0"/>
        </a:spcAft>
        <a:buFont typeface="Arial" panose="020B0604020202020204" pitchFamily="34" charset="0"/>
        <a:buChar char="•"/>
        <a:defRPr sz="2388" kern="1200">
          <a:solidFill>
            <a:schemeClr val="tx1"/>
          </a:solidFill>
          <a:latin typeface="+mn-lt"/>
          <a:ea typeface="+mn-ea"/>
          <a:cs typeface="+mn-cs"/>
        </a:defRPr>
      </a:lvl2pPr>
      <a:lvl3pPr marL="1142789" indent="-228381" algn="l" defTabSz="913966"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599551" indent="-228381" algn="l" defTabSz="913966" rtl="0" eaLnBrk="0" fontAlgn="base" hangingPunct="0">
        <a:lnSpc>
          <a:spcPct val="90000"/>
        </a:lnSpc>
        <a:spcBef>
          <a:spcPts val="500"/>
        </a:spcBef>
        <a:spcAft>
          <a:spcPct val="0"/>
        </a:spcAft>
        <a:buFont typeface="Arial" panose="020B0604020202020204" pitchFamily="34" charset="0"/>
        <a:buChar char="•"/>
        <a:defRPr sz="1777" kern="1200">
          <a:solidFill>
            <a:schemeClr val="tx1"/>
          </a:solidFill>
          <a:latin typeface="+mn-lt"/>
          <a:ea typeface="+mn-ea"/>
          <a:cs typeface="+mn-cs"/>
        </a:defRPr>
      </a:lvl4pPr>
      <a:lvl5pPr marL="2056755" indent="-228381" algn="l" defTabSz="913966" rtl="0" eaLnBrk="0" fontAlgn="base" hangingPunct="0">
        <a:lnSpc>
          <a:spcPct val="90000"/>
        </a:lnSpc>
        <a:spcBef>
          <a:spcPts val="500"/>
        </a:spcBef>
        <a:spcAft>
          <a:spcPct val="0"/>
        </a:spcAft>
        <a:buFont typeface="Arial" panose="020B0604020202020204" pitchFamily="34" charset="0"/>
        <a:buChar char="•"/>
        <a:defRPr sz="1777" kern="1200">
          <a:solidFill>
            <a:schemeClr val="tx1"/>
          </a:solidFill>
          <a:latin typeface="+mn-lt"/>
          <a:ea typeface="+mn-ea"/>
          <a:cs typeface="+mn-cs"/>
        </a:defRPr>
      </a:lvl5pPr>
      <a:lvl6pPr marL="2514135" indent="-228558" algn="l" defTabSz="91423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250" indent="-228558" algn="l" defTabSz="91423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66" indent="-228558" algn="l" defTabSz="91423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481" indent="-228558" algn="l" defTabSz="91423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31" rtl="0" eaLnBrk="1" latinLnBrk="0" hangingPunct="1">
        <a:defRPr sz="1800" kern="1200">
          <a:solidFill>
            <a:schemeClr val="tx1"/>
          </a:solidFill>
          <a:latin typeface="+mn-lt"/>
          <a:ea typeface="+mn-ea"/>
          <a:cs typeface="+mn-cs"/>
        </a:defRPr>
      </a:lvl1pPr>
      <a:lvl2pPr marL="457115" algn="l" defTabSz="914231" rtl="0" eaLnBrk="1" latinLnBrk="0" hangingPunct="1">
        <a:defRPr sz="1800" kern="1200">
          <a:solidFill>
            <a:schemeClr val="tx1"/>
          </a:solidFill>
          <a:latin typeface="+mn-lt"/>
          <a:ea typeface="+mn-ea"/>
          <a:cs typeface="+mn-cs"/>
        </a:defRPr>
      </a:lvl2pPr>
      <a:lvl3pPr marL="914231" algn="l" defTabSz="914231" rtl="0" eaLnBrk="1" latinLnBrk="0" hangingPunct="1">
        <a:defRPr sz="1800" kern="1200">
          <a:solidFill>
            <a:schemeClr val="tx1"/>
          </a:solidFill>
          <a:latin typeface="+mn-lt"/>
          <a:ea typeface="+mn-ea"/>
          <a:cs typeface="+mn-cs"/>
        </a:defRPr>
      </a:lvl3pPr>
      <a:lvl4pPr marL="1371346" algn="l" defTabSz="914231" rtl="0" eaLnBrk="1" latinLnBrk="0" hangingPunct="1">
        <a:defRPr sz="1800" kern="1200">
          <a:solidFill>
            <a:schemeClr val="tx1"/>
          </a:solidFill>
          <a:latin typeface="+mn-lt"/>
          <a:ea typeface="+mn-ea"/>
          <a:cs typeface="+mn-cs"/>
        </a:defRPr>
      </a:lvl4pPr>
      <a:lvl5pPr marL="1828462" algn="l" defTabSz="914231" rtl="0" eaLnBrk="1" latinLnBrk="0" hangingPunct="1">
        <a:defRPr sz="1800" kern="1200">
          <a:solidFill>
            <a:schemeClr val="tx1"/>
          </a:solidFill>
          <a:latin typeface="+mn-lt"/>
          <a:ea typeface="+mn-ea"/>
          <a:cs typeface="+mn-cs"/>
        </a:defRPr>
      </a:lvl5pPr>
      <a:lvl6pPr marL="2285577" algn="l" defTabSz="914231" rtl="0" eaLnBrk="1" latinLnBrk="0" hangingPunct="1">
        <a:defRPr sz="1800" kern="1200">
          <a:solidFill>
            <a:schemeClr val="tx1"/>
          </a:solidFill>
          <a:latin typeface="+mn-lt"/>
          <a:ea typeface="+mn-ea"/>
          <a:cs typeface="+mn-cs"/>
        </a:defRPr>
      </a:lvl6pPr>
      <a:lvl7pPr marL="2742693" algn="l" defTabSz="914231" rtl="0" eaLnBrk="1" latinLnBrk="0" hangingPunct="1">
        <a:defRPr sz="1800" kern="1200">
          <a:solidFill>
            <a:schemeClr val="tx1"/>
          </a:solidFill>
          <a:latin typeface="+mn-lt"/>
          <a:ea typeface="+mn-ea"/>
          <a:cs typeface="+mn-cs"/>
        </a:defRPr>
      </a:lvl7pPr>
      <a:lvl8pPr marL="3199808" algn="l" defTabSz="914231" rtl="0" eaLnBrk="1" latinLnBrk="0" hangingPunct="1">
        <a:defRPr sz="1800" kern="1200">
          <a:solidFill>
            <a:schemeClr val="tx1"/>
          </a:solidFill>
          <a:latin typeface="+mn-lt"/>
          <a:ea typeface="+mn-ea"/>
          <a:cs typeface="+mn-cs"/>
        </a:defRPr>
      </a:lvl8pPr>
      <a:lvl9pPr marL="3656923" algn="l" defTabSz="91423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7.jpeg"/><Relationship Id="rId7" Type="http://schemas.openxmlformats.org/officeDocument/2006/relationships/hyperlink" Target="https://mdpnp.mgh.harvard.edu/saams-center/" TargetMode="External"/><Relationship Id="rId2" Type="http://schemas.openxmlformats.org/officeDocument/2006/relationships/notesSlide" Target="../notesSlides/notesSlide2.xml"/><Relationship Id="rId1" Type="http://schemas.openxmlformats.org/officeDocument/2006/relationships/slideLayout" Target="../slideLayouts/slideLayout45.xml"/><Relationship Id="rId6" Type="http://schemas.openxmlformats.org/officeDocument/2006/relationships/hyperlink" Target="https://mdpnp.mgh.harvard.edu/saams-cc/" TargetMode="External"/><Relationship Id="rId5" Type="http://schemas.openxmlformats.org/officeDocument/2006/relationships/hyperlink" Target="https://www.fda.gov/about-fda/cdrh-strategic-priorities-and-updates/collaborative-communities-addressing-health-care-challenges-together" TargetMode="External"/><Relationship Id="rId4" Type="http://schemas.openxmlformats.org/officeDocument/2006/relationships/image" Target="../media/image8.pn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07625" y="2496175"/>
            <a:ext cx="9776749" cy="1654094"/>
          </a:xfrm>
          <a:prstGeom prst="flowChartProcess">
            <a:avLst/>
          </a:prstGeo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2000" b="1" dirty="0">
                <a:latin typeface="Century" panose="02040604050505020304" pitchFamily="18" charset="0"/>
                <a:ea typeface="Apple Symbols" panose="02000000000000000000" pitchFamily="2" charset="-79"/>
                <a:cs typeface="Apple Symbols" panose="02000000000000000000" pitchFamily="2" charset="-79"/>
              </a:rPr>
              <a:t>A Collaborative Community to </a:t>
            </a:r>
            <a:br>
              <a:rPr lang="en-US" sz="2000" b="1" dirty="0">
                <a:latin typeface="Century" panose="02040604050505020304" pitchFamily="18" charset="0"/>
                <a:ea typeface="Apple Symbols" panose="02000000000000000000" pitchFamily="2" charset="-79"/>
                <a:cs typeface="Apple Symbols" panose="02000000000000000000" pitchFamily="2" charset="-79"/>
              </a:rPr>
            </a:br>
            <a:r>
              <a:rPr lang="en-US" sz="2000" b="1" dirty="0">
                <a:latin typeface="Century" panose="02040604050505020304" pitchFamily="18" charset="0"/>
                <a:ea typeface="Apple Symbols" panose="02000000000000000000" pitchFamily="2" charset="-79"/>
                <a:cs typeface="Apple Symbols" panose="02000000000000000000" pitchFamily="2" charset="-79"/>
              </a:rPr>
              <a:t>Advance the Development and Adoption of</a:t>
            </a:r>
            <a:br>
              <a:rPr lang="en-US" sz="2000" b="1" dirty="0">
                <a:latin typeface="Century" panose="02040604050505020304" pitchFamily="18" charset="0"/>
                <a:ea typeface="Apple Symbols" panose="02000000000000000000" pitchFamily="2" charset="-79"/>
                <a:cs typeface="Apple Symbols" panose="02000000000000000000" pitchFamily="2" charset="-79"/>
              </a:rPr>
            </a:br>
            <a:r>
              <a:rPr lang="en-US" sz="2000" b="1" dirty="0">
                <a:latin typeface="Century" panose="02040604050505020304" pitchFamily="18" charset="0"/>
                <a:ea typeface="Apple Symbols" panose="02000000000000000000" pitchFamily="2" charset="-79"/>
                <a:cs typeface="Apple Symbols" panose="02000000000000000000" pitchFamily="2" charset="-79"/>
              </a:rPr>
              <a:t> Smart and Autonomous Medical Systems (SaAMS)</a:t>
            </a:r>
          </a:p>
        </p:txBody>
      </p:sp>
      <p:sp>
        <p:nvSpPr>
          <p:cNvPr id="3080" name="Rectangle 11"/>
          <p:cNvSpPr>
            <a:spLocks noChangeArrowheads="1"/>
          </p:cNvSpPr>
          <p:nvPr/>
        </p:nvSpPr>
        <p:spPr bwMode="auto">
          <a:xfrm>
            <a:off x="-1148954" y="1126331"/>
            <a:ext cx="184731" cy="334707"/>
          </a:xfrm>
          <a:prstGeom prst="rect">
            <a:avLst/>
          </a:prstGeom>
          <a:noFill/>
          <a:ln w="9525">
            <a:noFill/>
            <a:miter lim="800000"/>
            <a:headEnd/>
            <a:tailEnd/>
          </a:ln>
        </p:spPr>
        <p:txBody>
          <a:bodyPr wrap="none">
            <a:spAutoFit/>
          </a:bodyPr>
          <a:lstStyle/>
          <a:p>
            <a:endParaRPr lang="en-US" sz="1575"/>
          </a:p>
        </p:txBody>
      </p:sp>
      <p:sp>
        <p:nvSpPr>
          <p:cNvPr id="11" name="Rectangle 9"/>
          <p:cNvSpPr txBox="1">
            <a:spLocks noChangeArrowheads="1"/>
          </p:cNvSpPr>
          <p:nvPr/>
        </p:nvSpPr>
        <p:spPr>
          <a:xfrm>
            <a:off x="2599384" y="4187001"/>
            <a:ext cx="7053033" cy="904870"/>
          </a:xfrm>
          <a:prstGeom prst="rect">
            <a:avLst/>
          </a:prstGeom>
        </p:spPr>
        <p:txBody>
          <a:bodyPr vert="horz" lIns="68580" tIns="34290" rIns="68580" bIns="3429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ct val="80000"/>
              </a:lnSpc>
            </a:pPr>
            <a:endParaRPr lang="en-US" sz="1800" b="1" dirty="0">
              <a:solidFill>
                <a:schemeClr val="tx1"/>
              </a:solidFill>
              <a:latin typeface="Times New Roman" panose="02020603050405020304" pitchFamily="18" charset="0"/>
              <a:ea typeface="ＭＳ Ｐゴシック" pitchFamily="34" charset="-128"/>
              <a:cs typeface="Times New Roman" panose="02020603050405020304" pitchFamily="18" charset="0"/>
            </a:endParaRPr>
          </a:p>
        </p:txBody>
      </p:sp>
      <p:sp>
        <p:nvSpPr>
          <p:cNvPr id="6" name="TextBox 5">
            <a:extLst>
              <a:ext uri="{FF2B5EF4-FFF2-40B4-BE49-F238E27FC236}">
                <a16:creationId xmlns:a16="http://schemas.microsoft.com/office/drawing/2014/main" id="{C8D07546-3095-364B-9204-C6FE0B4ED5D3}"/>
              </a:ext>
            </a:extLst>
          </p:cNvPr>
          <p:cNvSpPr txBox="1"/>
          <p:nvPr/>
        </p:nvSpPr>
        <p:spPr>
          <a:xfrm>
            <a:off x="1818968" y="3305482"/>
            <a:ext cx="184731" cy="334707"/>
          </a:xfrm>
          <a:prstGeom prst="rect">
            <a:avLst/>
          </a:prstGeom>
          <a:noFill/>
        </p:spPr>
        <p:txBody>
          <a:bodyPr wrap="none" rtlCol="0">
            <a:spAutoFit/>
          </a:bodyPr>
          <a:lstStyle/>
          <a:p>
            <a:endParaRPr lang="en-US" sz="1575"/>
          </a:p>
        </p:txBody>
      </p:sp>
      <p:sp>
        <p:nvSpPr>
          <p:cNvPr id="2" name="TextBox 1">
            <a:extLst>
              <a:ext uri="{FF2B5EF4-FFF2-40B4-BE49-F238E27FC236}">
                <a16:creationId xmlns:a16="http://schemas.microsoft.com/office/drawing/2014/main" id="{BC7EFBCE-AC27-1717-4201-BBE7B5AB02A2}"/>
              </a:ext>
            </a:extLst>
          </p:cNvPr>
          <p:cNvSpPr txBox="1"/>
          <p:nvPr/>
        </p:nvSpPr>
        <p:spPr>
          <a:xfrm>
            <a:off x="2255599" y="4390885"/>
            <a:ext cx="7680822" cy="1788951"/>
          </a:xfrm>
          <a:prstGeom prst="rect">
            <a:avLst/>
          </a:prstGeom>
          <a:noFill/>
        </p:spPr>
        <p:txBody>
          <a:bodyPr wrap="none" rtlCol="0">
            <a:spAutoFit/>
          </a:bodyPr>
          <a:lstStyle/>
          <a:p>
            <a:pPr algn="ctr"/>
            <a:r>
              <a:rPr lang="en-US" sz="1575" dirty="0"/>
              <a:t>Julian M. Goldman, MD</a:t>
            </a:r>
          </a:p>
          <a:p>
            <a:pPr algn="ctr"/>
            <a:r>
              <a:rPr lang="en-US" sz="1575" dirty="0"/>
              <a:t>Anesthesiologist, Massachusetts General Hospital, Dept. of Anesthesia, Critical Care, &amp; Pain Medicine</a:t>
            </a:r>
          </a:p>
          <a:p>
            <a:pPr algn="ctr"/>
            <a:r>
              <a:rPr lang="en-US" sz="1575" dirty="0"/>
              <a:t>Medical Director, Biomedical Engineering, Mass General Brigham</a:t>
            </a:r>
          </a:p>
          <a:p>
            <a:pPr algn="ctr"/>
            <a:r>
              <a:rPr lang="en-US" sz="1575" dirty="0"/>
              <a:t>Director, MGH Medical Device Interoperability &amp; Cybersecurity Program, and the</a:t>
            </a:r>
          </a:p>
          <a:p>
            <a:pPr algn="ctr"/>
            <a:r>
              <a:rPr lang="en-US" sz="1575" dirty="0"/>
              <a:t>Center for Smart and Autonomous Medical Systems (SaAMS)</a:t>
            </a:r>
          </a:p>
          <a:p>
            <a:pPr algn="ctr"/>
            <a:r>
              <a:rPr lang="en-US" sz="1575" dirty="0"/>
              <a:t>Boston, MA, USA</a:t>
            </a:r>
          </a:p>
          <a:p>
            <a:pPr algn="ctr"/>
            <a:endParaRPr lang="en-US" sz="1575" dirty="0"/>
          </a:p>
        </p:txBody>
      </p:sp>
      <p:sp>
        <p:nvSpPr>
          <p:cNvPr id="3" name="TextBox 2">
            <a:extLst>
              <a:ext uri="{FF2B5EF4-FFF2-40B4-BE49-F238E27FC236}">
                <a16:creationId xmlns:a16="http://schemas.microsoft.com/office/drawing/2014/main" id="{84E24D1F-531C-C780-6B62-AB6AEF615B19}"/>
              </a:ext>
            </a:extLst>
          </p:cNvPr>
          <p:cNvSpPr txBox="1"/>
          <p:nvPr/>
        </p:nvSpPr>
        <p:spPr>
          <a:xfrm>
            <a:off x="5225409" y="1817152"/>
            <a:ext cx="1741182" cy="334707"/>
          </a:xfrm>
          <a:prstGeom prst="rect">
            <a:avLst/>
          </a:prstGeom>
          <a:noFill/>
        </p:spPr>
        <p:txBody>
          <a:bodyPr wrap="none" rtlCol="0">
            <a:spAutoFit/>
          </a:bodyPr>
          <a:lstStyle/>
          <a:p>
            <a:pPr algn="ctr"/>
            <a:r>
              <a:rPr lang="en-US" sz="1575" dirty="0">
                <a:solidFill>
                  <a:srgbClr val="000000"/>
                </a:solidFill>
                <a:latin typeface="Helvetica Neue" panose="02000503000000020004" pitchFamily="2" charset="0"/>
              </a:rPr>
              <a:t>January 27, 2024</a:t>
            </a:r>
          </a:p>
        </p:txBody>
      </p:sp>
      <p:pic>
        <p:nvPicPr>
          <p:cNvPr id="4" name="Picture 3">
            <a:extLst>
              <a:ext uri="{FF2B5EF4-FFF2-40B4-BE49-F238E27FC236}">
                <a16:creationId xmlns:a16="http://schemas.microsoft.com/office/drawing/2014/main" id="{279311D8-4D9A-26DA-472D-AC8D751C570F}"/>
              </a:ext>
            </a:extLst>
          </p:cNvPr>
          <p:cNvPicPr/>
          <p:nvPr/>
        </p:nvPicPr>
        <p:blipFill>
          <a:blip r:embed="rId3" cstate="screen">
            <a:extLst>
              <a:ext uri="{28A0092B-C50C-407E-A947-70E740481C1C}">
                <a14:useLocalDpi xmlns:a14="http://schemas.microsoft.com/office/drawing/2010/main"/>
              </a:ext>
            </a:extLst>
          </a:blip>
          <a:stretch>
            <a:fillRect/>
          </a:stretch>
        </p:blipFill>
        <p:spPr>
          <a:xfrm>
            <a:off x="1795630" y="1007239"/>
            <a:ext cx="2608730" cy="371266"/>
          </a:xfrm>
          <a:prstGeom prst="rect">
            <a:avLst/>
          </a:prstGeom>
        </p:spPr>
      </p:pic>
      <p:sp>
        <p:nvSpPr>
          <p:cNvPr id="7" name="TextBox 6">
            <a:extLst>
              <a:ext uri="{FF2B5EF4-FFF2-40B4-BE49-F238E27FC236}">
                <a16:creationId xmlns:a16="http://schemas.microsoft.com/office/drawing/2014/main" id="{45B8DB1A-0BEB-A03B-B01C-0B557174B990}"/>
              </a:ext>
            </a:extLst>
          </p:cNvPr>
          <p:cNvSpPr txBox="1"/>
          <p:nvPr/>
        </p:nvSpPr>
        <p:spPr>
          <a:xfrm>
            <a:off x="8421511" y="6342927"/>
            <a:ext cx="2856089" cy="338554"/>
          </a:xfrm>
          <a:prstGeom prst="rect">
            <a:avLst/>
          </a:prstGeom>
          <a:noFill/>
        </p:spPr>
        <p:txBody>
          <a:bodyPr wrap="square" rtlCol="0">
            <a:spAutoFit/>
          </a:bodyPr>
          <a:lstStyle/>
          <a:p>
            <a:r>
              <a:rPr lang="en-US" sz="1600" dirty="0" err="1"/>
              <a:t>jmgoldman@mgh.harvard.edu</a:t>
            </a:r>
            <a:endParaRPr lang="en-US" sz="1600" dirty="0"/>
          </a:p>
        </p:txBody>
      </p:sp>
    </p:spTree>
    <p:extLst>
      <p:ext uri="{BB962C8B-B14F-4D97-AF65-F5344CB8AC3E}">
        <p14:creationId xmlns:p14="http://schemas.microsoft.com/office/powerpoint/2010/main" val="30141588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AA855-0E88-538E-2147-6BE2B4EBA706}"/>
              </a:ext>
            </a:extLst>
          </p:cNvPr>
          <p:cNvSpPr>
            <a:spLocks noGrp="1"/>
          </p:cNvSpPr>
          <p:nvPr>
            <p:ph type="title"/>
          </p:nvPr>
        </p:nvSpPr>
        <p:spPr>
          <a:xfrm>
            <a:off x="2152827" y="365125"/>
            <a:ext cx="7886347" cy="1325563"/>
          </a:xfrm>
        </p:spPr>
        <p:txBody>
          <a:bodyPr wrap="square" anchor="ctr">
            <a:normAutofit/>
          </a:bodyPr>
          <a:lstStyle/>
          <a:p>
            <a:r>
              <a:rPr lang="en-US" sz="2395" b="1" i="1" dirty="0"/>
              <a:t>draft</a:t>
            </a:r>
            <a:r>
              <a:rPr lang="en-US" sz="2395" b="1" dirty="0"/>
              <a:t> Charter for SaAMS Collaborative Community</a:t>
            </a:r>
          </a:p>
        </p:txBody>
      </p:sp>
      <p:sp>
        <p:nvSpPr>
          <p:cNvPr id="3" name="Content Placeholder 2">
            <a:extLst>
              <a:ext uri="{FF2B5EF4-FFF2-40B4-BE49-F238E27FC236}">
                <a16:creationId xmlns:a16="http://schemas.microsoft.com/office/drawing/2014/main" id="{D0CE96B6-B314-0E3B-1F68-F898668FC407}"/>
              </a:ext>
            </a:extLst>
          </p:cNvPr>
          <p:cNvSpPr>
            <a:spLocks noGrp="1"/>
          </p:cNvSpPr>
          <p:nvPr>
            <p:ph sz="half" idx="1"/>
          </p:nvPr>
        </p:nvSpPr>
        <p:spPr>
          <a:xfrm>
            <a:off x="699911" y="2497667"/>
            <a:ext cx="5338939" cy="1871133"/>
          </a:xfrm>
        </p:spPr>
        <p:txBody>
          <a:bodyPr wrap="square" anchor="t">
            <a:normAutofit/>
          </a:bodyPr>
          <a:lstStyle/>
          <a:p>
            <a:pPr marL="0" indent="0">
              <a:buNone/>
            </a:pPr>
            <a:r>
              <a:rPr lang="en-US" sz="2400" dirty="0"/>
              <a:t>PDF on Google Drive:</a:t>
            </a:r>
          </a:p>
          <a:p>
            <a:pPr marL="0" indent="0">
              <a:buNone/>
            </a:pPr>
            <a:r>
              <a:rPr lang="en-US" sz="2400" dirty="0"/>
              <a:t>http://</a:t>
            </a:r>
            <a:r>
              <a:rPr lang="en-US" sz="2400" dirty="0" err="1"/>
              <a:t>bit.ly</a:t>
            </a:r>
            <a:r>
              <a:rPr lang="en-US" sz="2400" dirty="0"/>
              <a:t>/SaAMS_Charter_draft1</a:t>
            </a:r>
          </a:p>
          <a:p>
            <a:pPr marL="0" indent="0">
              <a:buNone/>
            </a:pPr>
            <a:endParaRPr lang="en-US" sz="2400" dirty="0"/>
          </a:p>
        </p:txBody>
      </p:sp>
      <p:pic>
        <p:nvPicPr>
          <p:cNvPr id="4" name="Picture 3">
            <a:extLst>
              <a:ext uri="{FF2B5EF4-FFF2-40B4-BE49-F238E27FC236}">
                <a16:creationId xmlns:a16="http://schemas.microsoft.com/office/drawing/2014/main" id="{046D1079-27FA-928E-348D-204A29966827}"/>
              </a:ext>
            </a:extLst>
          </p:cNvPr>
          <p:cNvPicPr>
            <a:picLocks noChangeAspect="1"/>
          </p:cNvPicPr>
          <p:nvPr/>
        </p:nvPicPr>
        <p:blipFill>
          <a:blip r:embed="rId2"/>
          <a:stretch>
            <a:fillRect/>
          </a:stretch>
        </p:blipFill>
        <p:spPr>
          <a:xfrm>
            <a:off x="6863644" y="1896532"/>
            <a:ext cx="3338779" cy="3338779"/>
          </a:xfrm>
          <a:prstGeom prst="rect">
            <a:avLst/>
          </a:prstGeom>
          <a:noFill/>
        </p:spPr>
      </p:pic>
    </p:spTree>
    <p:extLst>
      <p:ext uri="{BB962C8B-B14F-4D97-AF65-F5344CB8AC3E}">
        <p14:creationId xmlns:p14="http://schemas.microsoft.com/office/powerpoint/2010/main" val="1744151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A00568-DC94-47F0-69A0-7765E322A72D}"/>
              </a:ext>
            </a:extLst>
          </p:cNvPr>
          <p:cNvGrpSpPr/>
          <p:nvPr/>
        </p:nvGrpSpPr>
        <p:grpSpPr>
          <a:xfrm>
            <a:off x="3085566" y="43918"/>
            <a:ext cx="8799284" cy="6401029"/>
            <a:chOff x="3085566" y="43918"/>
            <a:chExt cx="8799284" cy="6401029"/>
          </a:xfrm>
        </p:grpSpPr>
        <p:sp>
          <p:nvSpPr>
            <p:cNvPr id="7181" name="Rectangle 5">
              <a:extLst>
                <a:ext uri="{FF2B5EF4-FFF2-40B4-BE49-F238E27FC236}">
                  <a16:creationId xmlns:a16="http://schemas.microsoft.com/office/drawing/2014/main" id="{F6AAD19B-9FCB-4F4F-A89F-0CA3523D8437}"/>
                </a:ext>
              </a:extLst>
            </p:cNvPr>
            <p:cNvSpPr>
              <a:spLocks noChangeArrowheads="1"/>
            </p:cNvSpPr>
            <p:nvPr/>
          </p:nvSpPr>
          <p:spPr bwMode="auto">
            <a:xfrm>
              <a:off x="3085566" y="43918"/>
              <a:ext cx="8790214" cy="819116"/>
            </a:xfrm>
            <a:prstGeom prst="rect">
              <a:avLst/>
            </a:prstGeom>
            <a:solidFill>
              <a:schemeClr val="accent5">
                <a:lumMod val="20000"/>
                <a:lumOff val="80000"/>
              </a:schemeClr>
            </a:solidFill>
            <a:ln>
              <a:noFill/>
            </a:ln>
          </p:spPr>
          <p:txBody>
            <a:bodyPr wrap="square" lIns="32181" tIns="16088" rIns="32181" bIns="16088">
              <a:spAutoFit/>
            </a:bodyPr>
            <a:lstStyle>
              <a:lvl1pPr defTabSz="652463" latinLnBrk="1">
                <a:spcBef>
                  <a:spcPct val="20000"/>
                </a:spcBef>
                <a:buChar char="•"/>
                <a:defRPr kumimoji="1" sz="3200">
                  <a:solidFill>
                    <a:schemeClr val="tx1"/>
                  </a:solidFill>
                  <a:latin typeface="굴림" panose="020B0600000101010101" pitchFamily="34" charset="-127"/>
                  <a:ea typeface="굴림" panose="020B0600000101010101" pitchFamily="34" charset="-127"/>
                </a:defRPr>
              </a:lvl1pPr>
              <a:lvl2pPr marL="742950" indent="-285750" defTabSz="652463" latinLnBrk="1">
                <a:spcBef>
                  <a:spcPct val="20000"/>
                </a:spcBef>
                <a:buChar char="–"/>
                <a:defRPr kumimoji="1" sz="2800">
                  <a:solidFill>
                    <a:schemeClr val="tx1"/>
                  </a:solidFill>
                  <a:latin typeface="굴림" panose="020B0600000101010101" pitchFamily="34" charset="-127"/>
                  <a:ea typeface="굴림" panose="020B0600000101010101" pitchFamily="34" charset="-127"/>
                </a:defRPr>
              </a:lvl2pPr>
              <a:lvl3pPr marL="1143000" indent="-228600" defTabSz="652463" latinLnBrk="1">
                <a:spcBef>
                  <a:spcPct val="20000"/>
                </a:spcBef>
                <a:buChar char="•"/>
                <a:defRPr kumimoji="1" sz="2400">
                  <a:solidFill>
                    <a:schemeClr val="tx1"/>
                  </a:solidFill>
                  <a:latin typeface="굴림" panose="020B0600000101010101" pitchFamily="34" charset="-127"/>
                  <a:ea typeface="굴림" panose="020B0600000101010101" pitchFamily="34" charset="-127"/>
                </a:defRPr>
              </a:lvl3pPr>
              <a:lvl4pPr marL="1600200" indent="-228600" defTabSz="652463" latinLnBrk="1">
                <a:spcBef>
                  <a:spcPct val="20000"/>
                </a:spcBef>
                <a:buChar char="–"/>
                <a:defRPr kumimoji="1" sz="2000">
                  <a:solidFill>
                    <a:schemeClr val="tx1"/>
                  </a:solidFill>
                  <a:latin typeface="굴림" panose="020B0600000101010101" pitchFamily="34" charset="-127"/>
                  <a:ea typeface="굴림" panose="020B0600000101010101" pitchFamily="34" charset="-127"/>
                </a:defRPr>
              </a:lvl4pPr>
              <a:lvl5pPr marL="2057400" indent="-228600" defTabSz="652463" latinLnBrk="1">
                <a:spcBef>
                  <a:spcPct val="20000"/>
                </a:spcBef>
                <a:buChar char="»"/>
                <a:defRPr kumimoji="1" sz="2000">
                  <a:solidFill>
                    <a:schemeClr val="tx1"/>
                  </a:solidFill>
                  <a:latin typeface="굴림" panose="020B0600000101010101" pitchFamily="34" charset="-127"/>
                  <a:ea typeface="굴림" panose="020B0600000101010101" pitchFamily="34" charset="-127"/>
                </a:defRPr>
              </a:lvl5pPr>
              <a:lvl6pPr marL="2514600" indent="-228600" defTabSz="652463" eaLnBrk="0" fontAlgn="base" latinLnBrk="1" hangingPunct="0">
                <a:spcBef>
                  <a:spcPct val="20000"/>
                </a:spcBef>
                <a:spcAft>
                  <a:spcPct val="0"/>
                </a:spcAft>
                <a:buChar char="»"/>
                <a:defRPr kumimoji="1" sz="2000">
                  <a:solidFill>
                    <a:schemeClr val="tx1"/>
                  </a:solidFill>
                  <a:latin typeface="굴림" panose="020B0600000101010101" pitchFamily="34" charset="-127"/>
                  <a:ea typeface="굴림" panose="020B0600000101010101" pitchFamily="34" charset="-127"/>
                </a:defRPr>
              </a:lvl6pPr>
              <a:lvl7pPr marL="2971800" indent="-228600" defTabSz="652463" eaLnBrk="0" fontAlgn="base" latinLnBrk="1" hangingPunct="0">
                <a:spcBef>
                  <a:spcPct val="20000"/>
                </a:spcBef>
                <a:spcAft>
                  <a:spcPct val="0"/>
                </a:spcAft>
                <a:buChar char="»"/>
                <a:defRPr kumimoji="1" sz="2000">
                  <a:solidFill>
                    <a:schemeClr val="tx1"/>
                  </a:solidFill>
                  <a:latin typeface="굴림" panose="020B0600000101010101" pitchFamily="34" charset="-127"/>
                  <a:ea typeface="굴림" panose="020B0600000101010101" pitchFamily="34" charset="-127"/>
                </a:defRPr>
              </a:lvl7pPr>
              <a:lvl8pPr marL="3429000" indent="-228600" defTabSz="652463" eaLnBrk="0" fontAlgn="base" latinLnBrk="1" hangingPunct="0">
                <a:spcBef>
                  <a:spcPct val="20000"/>
                </a:spcBef>
                <a:spcAft>
                  <a:spcPct val="0"/>
                </a:spcAft>
                <a:buChar char="»"/>
                <a:defRPr kumimoji="1" sz="2000">
                  <a:solidFill>
                    <a:schemeClr val="tx1"/>
                  </a:solidFill>
                  <a:latin typeface="굴림" panose="020B0600000101010101" pitchFamily="34" charset="-127"/>
                  <a:ea typeface="굴림" panose="020B0600000101010101" pitchFamily="34" charset="-127"/>
                </a:defRPr>
              </a:lvl8pPr>
              <a:lvl9pPr marL="3886200" indent="-228600" defTabSz="652463" eaLnBrk="0" fontAlgn="base" latinLnBrk="1" hangingPunct="0">
                <a:spcBef>
                  <a:spcPct val="20000"/>
                </a:spcBef>
                <a:spcAft>
                  <a:spcPct val="0"/>
                </a:spcAft>
                <a:buChar char="»"/>
                <a:defRPr kumimoji="1" sz="2000">
                  <a:solidFill>
                    <a:schemeClr val="tx1"/>
                  </a:solidFill>
                  <a:latin typeface="굴림" panose="020B0600000101010101" pitchFamily="34" charset="-127"/>
                  <a:ea typeface="굴림" panose="020B0600000101010101" pitchFamily="34" charset="-127"/>
                </a:defRPr>
              </a:lvl9pPr>
            </a:lstStyle>
            <a:p>
              <a:pPr algn="ctr" eaLnBrk="1" hangingPunct="1">
                <a:spcBef>
                  <a:spcPts val="0"/>
                </a:spcBef>
                <a:buNone/>
                <a:defRPr/>
              </a:pPr>
              <a:r>
                <a:rPr lang="en-US" altLang="ja-JP" sz="1222" b="1" dirty="0">
                  <a:latin typeface="Arial" panose="020B0604020202020204" pitchFamily="34" charset="0"/>
                </a:rPr>
                <a:t>The Need for a Collaborative Community to Advance the Development and Adoption of</a:t>
              </a:r>
            </a:p>
            <a:p>
              <a:pPr algn="ctr" eaLnBrk="1" hangingPunct="1">
                <a:spcBef>
                  <a:spcPts val="0"/>
                </a:spcBef>
                <a:buNone/>
                <a:defRPr/>
              </a:pPr>
              <a:r>
                <a:rPr lang="en-US" altLang="ja-JP" sz="1222" b="1" dirty="0">
                  <a:latin typeface="Arial" panose="020B0604020202020204" pitchFamily="34" charset="0"/>
                </a:rPr>
                <a:t> Smart and Autonomous Medical Systems (SaAMS)</a:t>
              </a:r>
            </a:p>
            <a:p>
              <a:pPr algn="ctr" eaLnBrk="1" hangingPunct="1">
                <a:spcBef>
                  <a:spcPts val="0"/>
                </a:spcBef>
                <a:buNone/>
                <a:defRPr/>
              </a:pPr>
              <a:r>
                <a:rPr lang="en-US" altLang="ja-JP" sz="889" dirty="0">
                  <a:latin typeface="Times New Roman" panose="02020603050405020304" pitchFamily="18" charset="0"/>
                  <a:cs typeface="Times New Roman" panose="02020603050405020304" pitchFamily="18" charset="0"/>
                </a:rPr>
                <a:t>Julian M. Goldman, M.D</a:t>
              </a:r>
              <a:r>
                <a:rPr lang="en-US" altLang="ja-JP" sz="889" baseline="30000" dirty="0">
                  <a:latin typeface="Times New Roman" panose="02020603050405020304" pitchFamily="18" charset="0"/>
                  <a:cs typeface="Times New Roman" panose="02020603050405020304" pitchFamily="18" charset="0"/>
                </a:rPr>
                <a:t>1,2</a:t>
              </a:r>
              <a:r>
                <a:rPr lang="en-US" altLang="ja-JP" sz="889" dirty="0">
                  <a:latin typeface="Times New Roman" panose="02020603050405020304" pitchFamily="18" charset="0"/>
                  <a:cs typeface="Times New Roman" panose="02020603050405020304" pitchFamily="18" charset="0"/>
                </a:rPr>
                <a:t>., Yi Zhang, Ph.D.</a:t>
              </a:r>
              <a:r>
                <a:rPr lang="en-US" altLang="ja-JP" sz="889" baseline="30000" dirty="0">
                  <a:latin typeface="Times New Roman" panose="02020603050405020304" pitchFamily="18" charset="0"/>
                  <a:cs typeface="Times New Roman" panose="02020603050405020304" pitchFamily="18" charset="0"/>
                </a:rPr>
                <a:t>1</a:t>
              </a:r>
              <a:endParaRPr lang="en-US" altLang="ja-JP" sz="592" baseline="30000" dirty="0">
                <a:latin typeface="Times New Roman" panose="02020603050405020304" pitchFamily="18" charset="0"/>
                <a:cs typeface="Times New Roman" panose="02020603050405020304" pitchFamily="18" charset="0"/>
              </a:endParaRPr>
            </a:p>
            <a:p>
              <a:pPr algn="ctr" eaLnBrk="1" hangingPunct="1">
                <a:spcBef>
                  <a:spcPts val="0"/>
                </a:spcBef>
                <a:buNone/>
                <a:defRPr/>
              </a:pPr>
              <a:r>
                <a:rPr lang="en-US" altLang="ja-JP" sz="889" baseline="30000" dirty="0">
                  <a:latin typeface="Times New Roman" panose="02020603050405020304" pitchFamily="18" charset="0"/>
                  <a:cs typeface="Times New Roman" panose="02020603050405020304" pitchFamily="18" charset="0"/>
                </a:rPr>
                <a:t>1</a:t>
              </a:r>
              <a:r>
                <a:rPr lang="en-US" altLang="ja-JP" sz="889" dirty="0">
                  <a:latin typeface="Times New Roman" panose="02020603050405020304" pitchFamily="18" charset="0"/>
                  <a:cs typeface="Times New Roman" panose="02020603050405020304" pitchFamily="18" charset="0"/>
                </a:rPr>
                <a:t>Center for Smart and Autonomous Medical Systems / Medical Device Interoperability and Cybersecurity Program (MD PnP) </a:t>
              </a:r>
            </a:p>
            <a:p>
              <a:pPr algn="ctr" eaLnBrk="1" hangingPunct="1">
                <a:spcBef>
                  <a:spcPts val="0"/>
                </a:spcBef>
                <a:buNone/>
                <a:defRPr/>
              </a:pPr>
              <a:r>
                <a:rPr lang="en-US" altLang="ja-JP" sz="889" dirty="0">
                  <a:latin typeface="Times New Roman" panose="02020603050405020304" pitchFamily="18" charset="0"/>
                  <a:cs typeface="Times New Roman" panose="02020603050405020304" pitchFamily="18" charset="0"/>
                </a:rPr>
                <a:t>Department of Anesthesia, Critical Care and Pain Medicine. Massachusetts General Hospital; </a:t>
              </a:r>
              <a:r>
                <a:rPr lang="en-US" altLang="ja-JP" sz="889" baseline="30000" dirty="0">
                  <a:latin typeface="Times New Roman" panose="02020603050405020304" pitchFamily="18" charset="0"/>
                  <a:cs typeface="Times New Roman" panose="02020603050405020304" pitchFamily="18" charset="0"/>
                </a:rPr>
                <a:t>2</a:t>
              </a:r>
              <a:r>
                <a:rPr lang="en-US" altLang="ja-JP" sz="889" dirty="0">
                  <a:latin typeface="Times New Roman" panose="02020603050405020304" pitchFamily="18" charset="0"/>
                  <a:cs typeface="Times New Roman" panose="02020603050405020304" pitchFamily="18" charset="0"/>
                </a:rPr>
                <a:t>Harvard Medical School, Boston, Massachusetts</a:t>
              </a:r>
            </a:p>
          </p:txBody>
        </p:sp>
        <p:sp>
          <p:nvSpPr>
            <p:cNvPr id="30733" name="TextBox 29">
              <a:extLst>
                <a:ext uri="{FF2B5EF4-FFF2-40B4-BE49-F238E27FC236}">
                  <a16:creationId xmlns:a16="http://schemas.microsoft.com/office/drawing/2014/main" id="{4160DD82-19C7-B044-90D5-5FB52581B557}"/>
                </a:ext>
              </a:extLst>
            </p:cNvPr>
            <p:cNvSpPr txBox="1">
              <a:spLocks noChangeArrowheads="1"/>
            </p:cNvSpPr>
            <p:nvPr/>
          </p:nvSpPr>
          <p:spPr bwMode="auto">
            <a:xfrm>
              <a:off x="9866523" y="1346728"/>
              <a:ext cx="2009257" cy="1323824"/>
            </a:xfrm>
            <a:prstGeom prst="rect">
              <a:avLst/>
            </a:prstGeom>
            <a:solidFill>
              <a:schemeClr val="accent1">
                <a:lumMod val="40000"/>
                <a:lumOff val="60000"/>
              </a:schemeClr>
            </a:solidFill>
            <a:ln>
              <a:noFill/>
            </a:ln>
          </p:spPr>
          <p:txBody>
            <a:bodyPr wrap="square">
              <a:spAutoFit/>
            </a:bodyPr>
            <a:lstStyle>
              <a:lvl1pPr>
                <a:defRPr sz="2100">
                  <a:solidFill>
                    <a:schemeClr val="tx1"/>
                  </a:solidFill>
                  <a:latin typeface="Arial Narrow" panose="020B0604020202020204" pitchFamily="34" charset="0"/>
                </a:defRPr>
              </a:lvl1pPr>
              <a:lvl2pPr marL="742950" indent="-285750">
                <a:defRPr sz="2100">
                  <a:solidFill>
                    <a:schemeClr val="tx1"/>
                  </a:solidFill>
                  <a:latin typeface="Arial Narrow" panose="020B0604020202020204" pitchFamily="34" charset="0"/>
                </a:defRPr>
              </a:lvl2pPr>
              <a:lvl3pPr marL="1143000" indent="-228600">
                <a:defRPr sz="2100">
                  <a:solidFill>
                    <a:schemeClr val="tx1"/>
                  </a:solidFill>
                  <a:latin typeface="Arial Narrow" panose="020B0604020202020204" pitchFamily="34" charset="0"/>
                </a:defRPr>
              </a:lvl3pPr>
              <a:lvl4pPr marL="1600200" indent="-228600">
                <a:defRPr sz="2100">
                  <a:solidFill>
                    <a:schemeClr val="tx1"/>
                  </a:solidFill>
                  <a:latin typeface="Arial Narrow" panose="020B0604020202020204" pitchFamily="34" charset="0"/>
                </a:defRPr>
              </a:lvl4pPr>
              <a:lvl5pPr marL="2057400" indent="-228600">
                <a:defRPr sz="2100">
                  <a:solidFill>
                    <a:schemeClr val="tx1"/>
                  </a:solidFill>
                  <a:latin typeface="Arial Narrow" panose="020B0604020202020204" pitchFamily="34" charset="0"/>
                </a:defRPr>
              </a:lvl5pPr>
              <a:lvl6pPr marL="2514600" indent="-228600" eaLnBrk="0" fontAlgn="base" hangingPunct="0">
                <a:spcBef>
                  <a:spcPct val="0"/>
                </a:spcBef>
                <a:spcAft>
                  <a:spcPct val="0"/>
                </a:spcAft>
                <a:defRPr sz="2100">
                  <a:solidFill>
                    <a:schemeClr val="tx1"/>
                  </a:solidFill>
                  <a:latin typeface="Arial Narrow" panose="020B0604020202020204" pitchFamily="34" charset="0"/>
                </a:defRPr>
              </a:lvl6pPr>
              <a:lvl7pPr marL="2971800" indent="-228600" eaLnBrk="0" fontAlgn="base" hangingPunct="0">
                <a:spcBef>
                  <a:spcPct val="0"/>
                </a:spcBef>
                <a:spcAft>
                  <a:spcPct val="0"/>
                </a:spcAft>
                <a:defRPr sz="2100">
                  <a:solidFill>
                    <a:schemeClr val="tx1"/>
                  </a:solidFill>
                  <a:latin typeface="Arial Narrow" panose="020B0604020202020204" pitchFamily="34" charset="0"/>
                </a:defRPr>
              </a:lvl7pPr>
              <a:lvl8pPr marL="3429000" indent="-228600" eaLnBrk="0" fontAlgn="base" hangingPunct="0">
                <a:spcBef>
                  <a:spcPct val="0"/>
                </a:spcBef>
                <a:spcAft>
                  <a:spcPct val="0"/>
                </a:spcAft>
                <a:defRPr sz="2100">
                  <a:solidFill>
                    <a:schemeClr val="tx1"/>
                  </a:solidFill>
                  <a:latin typeface="Arial Narrow" panose="020B0604020202020204" pitchFamily="34" charset="0"/>
                </a:defRPr>
              </a:lvl8pPr>
              <a:lvl9pPr marL="3886200" indent="-228600" eaLnBrk="0" fontAlgn="base" hangingPunct="0">
                <a:spcBef>
                  <a:spcPct val="0"/>
                </a:spcBef>
                <a:spcAft>
                  <a:spcPct val="0"/>
                </a:spcAft>
                <a:defRPr sz="2100">
                  <a:solidFill>
                    <a:schemeClr val="tx1"/>
                  </a:solidFill>
                  <a:latin typeface="Arial Narrow" panose="020B0604020202020204" pitchFamily="34" charset="0"/>
                </a:defRPr>
              </a:lvl9pPr>
            </a:lstStyle>
            <a:p>
              <a:pPr marL="105819" indent="-105819" algn="just">
                <a:buFont typeface="Arial" panose="020B0604020202020204" pitchFamily="34" charset="0"/>
                <a:buChar char="•"/>
              </a:pPr>
              <a:r>
                <a:rPr lang="en-US" altLang="en-US" sz="889" dirty="0">
                  <a:latin typeface="Times New Roman" panose="02020603050405020304" pitchFamily="18" charset="0"/>
                  <a:ea typeface="Calibri" panose="020F0502020204030204" pitchFamily="34" charset="0"/>
                  <a:cs typeface="Times New Roman" panose="02020603050405020304" pitchFamily="18" charset="0"/>
                </a:rPr>
                <a:t>Automated Closed Loop control of Intravenous Anesthesia (ACLIVA)</a:t>
              </a:r>
            </a:p>
            <a:p>
              <a:pPr marL="105819" indent="-105819" algn="just">
                <a:buFont typeface="Arial" panose="020B0604020202020204" pitchFamily="34" charset="0"/>
                <a:buChar char="•"/>
              </a:pPr>
              <a:r>
                <a:rPr lang="en-US" altLang="en-US" sz="889" dirty="0">
                  <a:latin typeface="Times New Roman" panose="02020603050405020304" pitchFamily="18" charset="0"/>
                  <a:ea typeface="Calibri" panose="020F0502020204030204" pitchFamily="34" charset="0"/>
                  <a:cs typeface="Times New Roman" panose="02020603050405020304" pitchFamily="18" charset="0"/>
                </a:rPr>
                <a:t>Closed-loop vasopressor therapy</a:t>
              </a:r>
            </a:p>
            <a:p>
              <a:pPr marL="105819" indent="-105819" algn="just">
                <a:buFont typeface="Arial" panose="020B0604020202020204" pitchFamily="34" charset="0"/>
                <a:buChar char="•"/>
              </a:pPr>
              <a:r>
                <a:rPr lang="en-US" altLang="en-US" sz="889" dirty="0">
                  <a:latin typeface="Times New Roman" panose="02020603050405020304" pitchFamily="18" charset="0"/>
                  <a:ea typeface="Calibri" panose="020F0502020204030204" pitchFamily="34" charset="0"/>
                  <a:cs typeface="Times New Roman" panose="02020603050405020304" pitchFamily="18" charset="0"/>
                </a:rPr>
                <a:t>Closed-Loop Fluid Administration</a:t>
              </a:r>
            </a:p>
            <a:p>
              <a:pPr marL="105819" indent="-105819" algn="just">
                <a:buFont typeface="Arial" panose="020B0604020202020204" pitchFamily="34" charset="0"/>
                <a:buChar char="•"/>
              </a:pPr>
              <a:r>
                <a:rPr lang="en-US" altLang="en-US" sz="889" dirty="0">
                  <a:latin typeface="Times New Roman" panose="02020603050405020304" pitchFamily="18" charset="0"/>
                  <a:ea typeface="Calibri" panose="020F0502020204030204" pitchFamily="34" charset="0"/>
                  <a:cs typeface="Times New Roman" panose="02020603050405020304" pitchFamily="18" charset="0"/>
                </a:rPr>
                <a:t>Remote IV Infusion Pump Control and Remote Lung Ventilator Control</a:t>
              </a:r>
            </a:p>
            <a:p>
              <a:pPr marL="105819" indent="-105819" algn="just">
                <a:buFont typeface="Arial" panose="020B0604020202020204" pitchFamily="34" charset="0"/>
                <a:buChar char="•"/>
              </a:pPr>
              <a:r>
                <a:rPr lang="en-US" altLang="en-US" sz="889" dirty="0">
                  <a:latin typeface="Times New Roman" panose="02020603050405020304" pitchFamily="18" charset="0"/>
                  <a:ea typeface="Calibri" panose="020F0502020204030204" pitchFamily="34" charset="0"/>
                  <a:cs typeface="Times New Roman" panose="02020603050405020304" pitchFamily="18" charset="0"/>
                </a:rPr>
                <a:t>Smart alarms that improve and specificity</a:t>
              </a:r>
            </a:p>
            <a:p>
              <a:pPr marL="105819" indent="-105819" algn="just">
                <a:buFont typeface="Arial" panose="020B0604020202020204" pitchFamily="34" charset="0"/>
                <a:buChar char="•"/>
              </a:pPr>
              <a:r>
                <a:rPr lang="en-US" altLang="en-US" sz="889" dirty="0">
                  <a:latin typeface="Times New Roman" panose="02020603050405020304" pitchFamily="18" charset="0"/>
                  <a:ea typeface="Calibri" panose="020F0502020204030204" pitchFamily="34" charset="0"/>
                  <a:cs typeface="Times New Roman" panose="02020603050405020304" pitchFamily="18" charset="0"/>
                </a:rPr>
                <a:t>AI-based predictive clinical analytics</a:t>
              </a:r>
            </a:p>
          </p:txBody>
        </p:sp>
        <p:sp>
          <p:nvSpPr>
            <p:cNvPr id="9" name="Rectangle 8">
              <a:extLst>
                <a:ext uri="{FF2B5EF4-FFF2-40B4-BE49-F238E27FC236}">
                  <a16:creationId xmlns:a16="http://schemas.microsoft.com/office/drawing/2014/main" id="{EB850CAA-952E-9347-AEDB-DFB072D39BBA}"/>
                </a:ext>
              </a:extLst>
            </p:cNvPr>
            <p:cNvSpPr/>
            <p:nvPr/>
          </p:nvSpPr>
          <p:spPr>
            <a:xfrm>
              <a:off x="3092553" y="1005350"/>
              <a:ext cx="2959211" cy="19878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Times New Roman" panose="02020603050405020304" pitchFamily="18" charset="0"/>
                  <a:cs typeface="Times New Roman" panose="02020603050405020304" pitchFamily="18" charset="0"/>
                </a:rPr>
                <a:t>Excerpt from STA 2020 Poster</a:t>
              </a:r>
            </a:p>
          </p:txBody>
        </p:sp>
        <p:sp>
          <p:nvSpPr>
            <p:cNvPr id="11" name="TextBox 10">
              <a:extLst>
                <a:ext uri="{FF2B5EF4-FFF2-40B4-BE49-F238E27FC236}">
                  <a16:creationId xmlns:a16="http://schemas.microsoft.com/office/drawing/2014/main" id="{AEC30DC4-F4D1-F445-BB37-6A6A3D673312}"/>
                </a:ext>
              </a:extLst>
            </p:cNvPr>
            <p:cNvSpPr txBox="1"/>
            <p:nvPr/>
          </p:nvSpPr>
          <p:spPr>
            <a:xfrm>
              <a:off x="3092553" y="1204133"/>
              <a:ext cx="2959211" cy="1722779"/>
            </a:xfrm>
            <a:prstGeom prst="rect">
              <a:avLst/>
            </a:prstGeom>
            <a:solidFill>
              <a:schemeClr val="bg2">
                <a:lumMod val="75000"/>
              </a:schemeClr>
            </a:solidFill>
          </p:spPr>
          <p:txBody>
            <a:bodyPr wrap="square" rtlCol="0">
              <a:spAutoFit/>
            </a:bodyPr>
            <a:lstStyle/>
            <a:p>
              <a:pPr algn="ctr"/>
              <a:r>
                <a:rPr lang="en-US" altLang="en-US" sz="815" b="1" dirty="0">
                  <a:latin typeface="Times New Roman" panose="02020603050405020304" pitchFamily="18" charset="0"/>
                  <a:cs typeface="Times New Roman" panose="02020603050405020304" pitchFamily="18" charset="0"/>
                </a:rPr>
                <a:t>STA 2020 Poster:</a:t>
              </a:r>
            </a:p>
            <a:p>
              <a:r>
                <a:rPr lang="en-US" altLang="en-US" sz="815" b="1" i="1" dirty="0">
                  <a:latin typeface="Times New Roman" panose="02020603050405020304" pitchFamily="18" charset="0"/>
                  <a:cs typeface="Times New Roman" panose="02020603050405020304" pitchFamily="18" charset="0"/>
                </a:rPr>
                <a:t>Verification of Interoperable Medical Devices for</a:t>
              </a:r>
            </a:p>
            <a:p>
              <a:r>
                <a:rPr lang="en-US" altLang="en-US" sz="815" b="1" i="1" dirty="0">
                  <a:latin typeface="Times New Roman" panose="02020603050405020304" pitchFamily="18" charset="0"/>
                  <a:cs typeface="Times New Roman" panose="02020603050405020304" pitchFamily="18" charset="0"/>
                </a:rPr>
                <a:t>Closed-Loop Control of Anesthesia using Hardware-in-the-Loop Testing</a:t>
              </a:r>
            </a:p>
            <a:p>
              <a:r>
                <a:rPr lang="en-US" altLang="en-US" sz="815" i="1" dirty="0">
                  <a:latin typeface="Times New Roman" panose="02020603050405020304" pitchFamily="18" charset="0"/>
                  <a:cs typeface="Times New Roman" panose="02020603050405020304" pitchFamily="18" charset="0"/>
                </a:rPr>
                <a:t>J Goldman, Y Zhang, D Arney, S Weininger(FDA)</a:t>
              </a:r>
            </a:p>
            <a:p>
              <a:endParaRPr lang="en-US" altLang="en-US" sz="815" dirty="0">
                <a:latin typeface="Times New Roman" panose="02020603050405020304" pitchFamily="18" charset="0"/>
                <a:cs typeface="Times New Roman" panose="02020603050405020304" pitchFamily="18" charset="0"/>
              </a:endParaRPr>
            </a:p>
            <a:p>
              <a:r>
                <a:rPr lang="en-US" altLang="en-US" sz="815" dirty="0">
                  <a:latin typeface="Times New Roman" panose="02020603050405020304" pitchFamily="18" charset="0"/>
                  <a:cs typeface="Times New Roman" panose="02020603050405020304" pitchFamily="18" charset="0"/>
                </a:rPr>
                <a:t>“The performance of medical devices (core medical functions and interface capabilities) must be characterized in detail to safely comprise the CLC system. </a:t>
              </a:r>
            </a:p>
            <a:p>
              <a:endParaRPr lang="en-US" altLang="en-US" sz="815" dirty="0">
                <a:latin typeface="Times New Roman" panose="02020603050405020304" pitchFamily="18" charset="0"/>
                <a:cs typeface="Times New Roman" panose="02020603050405020304" pitchFamily="18" charset="0"/>
              </a:endParaRPr>
            </a:p>
            <a:p>
              <a:r>
                <a:rPr lang="en-US" altLang="en-US" sz="815" dirty="0">
                  <a:latin typeface="Times New Roman" panose="02020603050405020304" pitchFamily="18" charset="0"/>
                  <a:cs typeface="Times New Roman" panose="02020603050405020304" pitchFamily="18" charset="0"/>
                </a:rPr>
                <a:t>This poster documents the application of our research hardware-in-the-loop testbed for interoperable CLC devices.”</a:t>
              </a:r>
            </a:p>
            <a:p>
              <a:endParaRPr lang="en-US" altLang="en-US" sz="815" dirty="0">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CE8703C1-7EC7-6B4E-849B-D17D23526A24}"/>
                </a:ext>
              </a:extLst>
            </p:cNvPr>
            <p:cNvSpPr/>
            <p:nvPr/>
          </p:nvSpPr>
          <p:spPr>
            <a:xfrm>
              <a:off x="6139846" y="2766922"/>
              <a:ext cx="3481103" cy="1987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Times New Roman" panose="02020603050405020304" pitchFamily="18" charset="0"/>
                  <a:cs typeface="Times New Roman" panose="02020603050405020304" pitchFamily="18" charset="0"/>
                </a:rPr>
                <a:t>2024 SaAMS Collaborative Community </a:t>
              </a:r>
            </a:p>
          </p:txBody>
        </p:sp>
        <p:sp>
          <p:nvSpPr>
            <p:cNvPr id="38" name="TextBox 37">
              <a:extLst>
                <a:ext uri="{FF2B5EF4-FFF2-40B4-BE49-F238E27FC236}">
                  <a16:creationId xmlns:a16="http://schemas.microsoft.com/office/drawing/2014/main" id="{59A335AB-04E2-B242-9A05-7D97AFE3717B}"/>
                </a:ext>
              </a:extLst>
            </p:cNvPr>
            <p:cNvSpPr txBox="1"/>
            <p:nvPr/>
          </p:nvSpPr>
          <p:spPr>
            <a:xfrm>
              <a:off x="3085566" y="2872796"/>
              <a:ext cx="2962415" cy="2258695"/>
            </a:xfrm>
            <a:prstGeom prst="rect">
              <a:avLst/>
            </a:prstGeom>
            <a:solidFill>
              <a:schemeClr val="bg1">
                <a:lumMod val="75000"/>
              </a:schemeClr>
            </a:solidFill>
          </p:spPr>
          <p:txBody>
            <a:bodyPr wrap="square" rtlCol="0">
              <a:spAutoFit/>
            </a:bodyPr>
            <a:lstStyle/>
            <a:p>
              <a:pPr algn="ctr"/>
              <a:r>
                <a:rPr lang="en-US" altLang="en-US" sz="889" b="1" dirty="0">
                  <a:latin typeface="Times New Roman" panose="02020603050405020304" pitchFamily="18" charset="0"/>
                  <a:cs typeface="Times New Roman" panose="02020603050405020304" pitchFamily="18" charset="0"/>
                </a:rPr>
                <a:t>What are Smart and Autonomous Medical Systems (SaAMS)?</a:t>
              </a:r>
            </a:p>
            <a:p>
              <a:pPr algn="just"/>
              <a:endParaRPr lang="en-US" altLang="en-US" sz="889" b="1" dirty="0">
                <a:latin typeface="Times New Roman" panose="02020603050405020304" pitchFamily="18" charset="0"/>
                <a:cs typeface="Times New Roman" panose="02020603050405020304" pitchFamily="18" charset="0"/>
              </a:endParaRPr>
            </a:p>
            <a:p>
              <a:pPr algn="just"/>
              <a:r>
                <a:rPr lang="en-US" altLang="en-US" sz="815" dirty="0">
                  <a:latin typeface="Times New Roman" panose="02020603050405020304" pitchFamily="18" charset="0"/>
                  <a:cs typeface="Times New Roman" panose="02020603050405020304" pitchFamily="18" charset="0"/>
                </a:rPr>
                <a:t>SaAMS describe a wide range of medical systems designed from the ground up to enable smart apps to connect to medical devices to more safely and efficiently deliver transformative patient care solutions. </a:t>
              </a:r>
            </a:p>
            <a:p>
              <a:pPr algn="just"/>
              <a:endParaRPr lang="en-US" altLang="en-US" sz="815" dirty="0">
                <a:latin typeface="Times New Roman" panose="02020603050405020304" pitchFamily="18" charset="0"/>
                <a:cs typeface="Times New Roman" panose="02020603050405020304" pitchFamily="18" charset="0"/>
              </a:endParaRPr>
            </a:p>
            <a:p>
              <a:pPr algn="just"/>
              <a:r>
                <a:rPr lang="en-US" altLang="en-US" sz="815" dirty="0">
                  <a:latin typeface="Times New Roman" panose="02020603050405020304" pitchFamily="18" charset="0"/>
                  <a:cs typeface="Times New Roman" panose="02020603050405020304" pitchFamily="18" charset="0"/>
                </a:rPr>
                <a:t>SaAMS may utilize sophisticated algorithms interacting with interoperable medical devices to perform tasks that improve patient safety or efficiency, make decisions, automate processes, enhance vigilance, personalize patient and user experiences, advance healthcare equity, and solve historically intractable problems. They may utilize artificial intelligence (AI) to adapt to new information, make predictions, and operate autonomously.</a:t>
              </a:r>
            </a:p>
            <a:p>
              <a:pPr algn="just"/>
              <a:endParaRPr lang="en-US" altLang="en-US" sz="815" dirty="0">
                <a:latin typeface="Times New Roman" panose="02020603050405020304" pitchFamily="18" charset="0"/>
                <a:cs typeface="Times New Roman" panose="02020603050405020304" pitchFamily="18" charset="0"/>
              </a:endParaRPr>
            </a:p>
            <a:p>
              <a:pPr algn="just"/>
              <a:endParaRPr lang="en-US" altLang="en-US" sz="815" dirty="0">
                <a:latin typeface="Times New Roman" panose="02020603050405020304" pitchFamily="18" charset="0"/>
                <a:cs typeface="Times New Roman" panose="02020603050405020304" pitchFamily="18" charset="0"/>
              </a:endParaRPr>
            </a:p>
          </p:txBody>
        </p:sp>
        <p:sp>
          <p:nvSpPr>
            <p:cNvPr id="61" name="Rectangle 60">
              <a:extLst>
                <a:ext uri="{FF2B5EF4-FFF2-40B4-BE49-F238E27FC236}">
                  <a16:creationId xmlns:a16="http://schemas.microsoft.com/office/drawing/2014/main" id="{56D5ED75-AB5F-F14F-99F8-83565BB56A76}"/>
                </a:ext>
              </a:extLst>
            </p:cNvPr>
            <p:cNvSpPr/>
            <p:nvPr/>
          </p:nvSpPr>
          <p:spPr>
            <a:xfrm>
              <a:off x="9862387" y="1011177"/>
              <a:ext cx="2014353" cy="3357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Times New Roman" panose="02020603050405020304" pitchFamily="18" charset="0"/>
                  <a:cs typeface="Times New Roman" panose="02020603050405020304" pitchFamily="18" charset="0"/>
                </a:rPr>
                <a:t>Examples of SaAMS applications</a:t>
              </a:r>
            </a:p>
          </p:txBody>
        </p:sp>
        <p:sp>
          <p:nvSpPr>
            <p:cNvPr id="62" name="Rectangle 61">
              <a:extLst>
                <a:ext uri="{FF2B5EF4-FFF2-40B4-BE49-F238E27FC236}">
                  <a16:creationId xmlns:a16="http://schemas.microsoft.com/office/drawing/2014/main" id="{0C8B248F-D345-6E4B-9817-91ED66EBEB0F}"/>
                </a:ext>
              </a:extLst>
            </p:cNvPr>
            <p:cNvSpPr/>
            <p:nvPr/>
          </p:nvSpPr>
          <p:spPr>
            <a:xfrm>
              <a:off x="6139846" y="1010128"/>
              <a:ext cx="3481103" cy="21518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Times New Roman" panose="02020603050405020304" pitchFamily="18" charset="0"/>
                  <a:cs typeface="Times New Roman" panose="02020603050405020304" pitchFamily="18" charset="0"/>
                </a:rPr>
                <a:t>Excerpt rom STA 2020 Poster</a:t>
              </a:r>
              <a:endParaRPr lang="en-US" sz="1000" dirty="0">
                <a:latin typeface="Times New Roman" panose="02020603050405020304" pitchFamily="18" charset="0"/>
                <a:cs typeface="Times New Roman" panose="02020603050405020304" pitchFamily="18" charset="0"/>
              </a:endParaRPr>
            </a:p>
          </p:txBody>
        </p:sp>
        <p:sp>
          <p:nvSpPr>
            <p:cNvPr id="63" name="TextBox 29">
              <a:extLst>
                <a:ext uri="{FF2B5EF4-FFF2-40B4-BE49-F238E27FC236}">
                  <a16:creationId xmlns:a16="http://schemas.microsoft.com/office/drawing/2014/main" id="{7353CF97-E42D-BE44-BCA6-9D131A88F20F}"/>
                </a:ext>
              </a:extLst>
            </p:cNvPr>
            <p:cNvSpPr txBox="1">
              <a:spLocks noChangeArrowheads="1"/>
            </p:cNvSpPr>
            <p:nvPr/>
          </p:nvSpPr>
          <p:spPr bwMode="auto">
            <a:xfrm>
              <a:off x="6139846" y="1233003"/>
              <a:ext cx="3481103" cy="1722779"/>
            </a:xfrm>
            <a:prstGeom prst="rect">
              <a:avLst/>
            </a:prstGeom>
            <a:solidFill>
              <a:schemeClr val="bg2">
                <a:lumMod val="75000"/>
              </a:schemeClr>
            </a:solidFill>
            <a:ln>
              <a:noFill/>
            </a:ln>
          </p:spPr>
          <p:txBody>
            <a:bodyPr wrap="square">
              <a:spAutoFit/>
            </a:bodyPr>
            <a:lstStyle>
              <a:lvl1pPr>
                <a:defRPr sz="2100">
                  <a:solidFill>
                    <a:schemeClr val="tx1"/>
                  </a:solidFill>
                  <a:latin typeface="Arial Narrow" panose="020B0604020202020204" pitchFamily="34" charset="0"/>
                </a:defRPr>
              </a:lvl1pPr>
              <a:lvl2pPr marL="742950" indent="-285750">
                <a:defRPr sz="2100">
                  <a:solidFill>
                    <a:schemeClr val="tx1"/>
                  </a:solidFill>
                  <a:latin typeface="Arial Narrow" panose="020B0604020202020204" pitchFamily="34" charset="0"/>
                </a:defRPr>
              </a:lvl2pPr>
              <a:lvl3pPr marL="1143000" indent="-228600">
                <a:defRPr sz="2100">
                  <a:solidFill>
                    <a:schemeClr val="tx1"/>
                  </a:solidFill>
                  <a:latin typeface="Arial Narrow" panose="020B0604020202020204" pitchFamily="34" charset="0"/>
                </a:defRPr>
              </a:lvl3pPr>
              <a:lvl4pPr marL="1600200" indent="-228600">
                <a:defRPr sz="2100">
                  <a:solidFill>
                    <a:schemeClr val="tx1"/>
                  </a:solidFill>
                  <a:latin typeface="Arial Narrow" panose="020B0604020202020204" pitchFamily="34" charset="0"/>
                </a:defRPr>
              </a:lvl4pPr>
              <a:lvl5pPr marL="2057400" indent="-228600">
                <a:defRPr sz="2100">
                  <a:solidFill>
                    <a:schemeClr val="tx1"/>
                  </a:solidFill>
                  <a:latin typeface="Arial Narrow" panose="020B0604020202020204" pitchFamily="34" charset="0"/>
                </a:defRPr>
              </a:lvl5pPr>
              <a:lvl6pPr marL="2514600" indent="-228600" eaLnBrk="0" fontAlgn="base" hangingPunct="0">
                <a:spcBef>
                  <a:spcPct val="0"/>
                </a:spcBef>
                <a:spcAft>
                  <a:spcPct val="0"/>
                </a:spcAft>
                <a:defRPr sz="2100">
                  <a:solidFill>
                    <a:schemeClr val="tx1"/>
                  </a:solidFill>
                  <a:latin typeface="Arial Narrow" panose="020B0604020202020204" pitchFamily="34" charset="0"/>
                </a:defRPr>
              </a:lvl6pPr>
              <a:lvl7pPr marL="2971800" indent="-228600" eaLnBrk="0" fontAlgn="base" hangingPunct="0">
                <a:spcBef>
                  <a:spcPct val="0"/>
                </a:spcBef>
                <a:spcAft>
                  <a:spcPct val="0"/>
                </a:spcAft>
                <a:defRPr sz="2100">
                  <a:solidFill>
                    <a:schemeClr val="tx1"/>
                  </a:solidFill>
                  <a:latin typeface="Arial Narrow" panose="020B0604020202020204" pitchFamily="34" charset="0"/>
                </a:defRPr>
              </a:lvl7pPr>
              <a:lvl8pPr marL="3429000" indent="-228600" eaLnBrk="0" fontAlgn="base" hangingPunct="0">
                <a:spcBef>
                  <a:spcPct val="0"/>
                </a:spcBef>
                <a:spcAft>
                  <a:spcPct val="0"/>
                </a:spcAft>
                <a:defRPr sz="2100">
                  <a:solidFill>
                    <a:schemeClr val="tx1"/>
                  </a:solidFill>
                  <a:latin typeface="Arial Narrow" panose="020B0604020202020204" pitchFamily="34" charset="0"/>
                </a:defRPr>
              </a:lvl8pPr>
              <a:lvl9pPr marL="3886200" indent="-228600" eaLnBrk="0" fontAlgn="base" hangingPunct="0">
                <a:spcBef>
                  <a:spcPct val="0"/>
                </a:spcBef>
                <a:spcAft>
                  <a:spcPct val="0"/>
                </a:spcAft>
                <a:defRPr sz="2100">
                  <a:solidFill>
                    <a:schemeClr val="tx1"/>
                  </a:solidFill>
                  <a:latin typeface="Arial Narrow" panose="020B0604020202020204" pitchFamily="34" charset="0"/>
                </a:defRPr>
              </a:lvl9pPr>
            </a:lstStyle>
            <a:p>
              <a:r>
                <a:rPr lang="en-US" altLang="en-US" sz="815" b="1" dirty="0">
                  <a:latin typeface="Times New Roman" panose="02020603050405020304" pitchFamily="18" charset="0"/>
                  <a:cs typeface="Times New Roman" panose="02020603050405020304" pitchFamily="18" charset="0"/>
                </a:rPr>
                <a:t>The anesthesia technology community should collaborate to establish consensus safety, regulatory, and performance requirements that can be used as a baseline to characterize the capabilities of interoperable medical devices to enable and promote CLC anesthesia innovation</a:t>
              </a:r>
              <a:r>
                <a:rPr lang="en-US" altLang="en-US" sz="815" dirty="0">
                  <a:latin typeface="Times New Roman" panose="02020603050405020304" pitchFamily="18" charset="0"/>
                  <a:cs typeface="Times New Roman" panose="02020603050405020304" pitchFamily="18" charset="0"/>
                </a:rPr>
                <a:t>. </a:t>
              </a:r>
            </a:p>
            <a:p>
              <a:endParaRPr lang="en-US" sz="815" dirty="0">
                <a:latin typeface="Times New Roman" panose="02020603050405020304" pitchFamily="18" charset="0"/>
                <a:cs typeface="Times New Roman" panose="02020603050405020304" pitchFamily="18" charset="0"/>
              </a:endParaRPr>
            </a:p>
            <a:p>
              <a:r>
                <a:rPr lang="en-US" altLang="en-US" sz="815" dirty="0">
                  <a:latin typeface="Times New Roman" panose="02020603050405020304" pitchFamily="18" charset="0"/>
                  <a:cs typeface="Times New Roman" panose="02020603050405020304" pitchFamily="18" charset="0"/>
                </a:rPr>
                <a:t>To address that need, </a:t>
              </a:r>
              <a:r>
                <a:rPr lang="en-US" altLang="en-US" sz="815" u="sng" dirty="0">
                  <a:latin typeface="Times New Roman" panose="02020603050405020304" pitchFamily="18" charset="0"/>
                  <a:cs typeface="Times New Roman" panose="02020603050405020304" pitchFamily="18" charset="0"/>
                </a:rPr>
                <a:t>we are establishing a Smart and Autonomous Medical Systems (SaAMS) </a:t>
              </a:r>
              <a:r>
                <a:rPr lang="en-US" altLang="en-US" sz="815" b="1" u="sng" dirty="0">
                  <a:latin typeface="Times New Roman" panose="02020603050405020304" pitchFamily="18" charset="0"/>
                  <a:cs typeface="Times New Roman" panose="02020603050405020304" pitchFamily="18" charset="0"/>
                </a:rPr>
                <a:t>initiative</a:t>
              </a:r>
              <a:r>
                <a:rPr lang="en-US" altLang="en-US" sz="815" dirty="0">
                  <a:latin typeface="Times New Roman" panose="02020603050405020304" pitchFamily="18" charset="0"/>
                  <a:cs typeface="Times New Roman" panose="02020603050405020304" pitchFamily="18" charset="0"/>
                </a:rPr>
                <a:t> to facilitate engagement by interested stakeholders (medical device manufacturers, health delivery organizations, funding entities, and regulators). We welcome your participation in the SaAMS initiative.</a:t>
              </a:r>
            </a:p>
            <a:p>
              <a:endParaRPr lang="en-US" altLang="en-US" sz="815" dirty="0">
                <a:latin typeface="Times New Roman" panose="02020603050405020304" pitchFamily="18" charset="0"/>
                <a:cs typeface="Times New Roman" panose="02020603050405020304" pitchFamily="18" charset="0"/>
              </a:endParaRPr>
            </a:p>
            <a:p>
              <a:r>
                <a:rPr lang="en-US" sz="815" dirty="0">
                  <a:latin typeface="Times New Roman" panose="02020603050405020304" pitchFamily="18" charset="0"/>
                  <a:cs typeface="Times New Roman" panose="02020603050405020304" pitchFamily="18" charset="0"/>
                </a:rPr>
                <a:t>The SaAMS initiative progressed under TATRC NETCCN/</a:t>
              </a:r>
              <a:r>
                <a:rPr lang="en-US" sz="815" dirty="0" err="1">
                  <a:latin typeface="Times New Roman" panose="02020603050405020304" pitchFamily="18" charset="0"/>
                  <a:cs typeface="Times New Roman" panose="02020603050405020304" pitchFamily="18" charset="0"/>
                </a:rPr>
                <a:t>TiDE</a:t>
              </a:r>
              <a:r>
                <a:rPr lang="en-US" sz="815" dirty="0">
                  <a:latin typeface="Times New Roman" panose="02020603050405020304" pitchFamily="18" charset="0"/>
                  <a:cs typeface="Times New Roman" panose="02020603050405020304" pitchFamily="18" charset="0"/>
                </a:rPr>
                <a:t> and DoD FCT grant portfolios.</a:t>
              </a:r>
            </a:p>
          </p:txBody>
        </p:sp>
        <p:pic>
          <p:nvPicPr>
            <p:cNvPr id="30722" name="Picture 87" descr="MD PnP logo no waves 300dpi.jpg">
              <a:extLst>
                <a:ext uri="{FF2B5EF4-FFF2-40B4-BE49-F238E27FC236}">
                  <a16:creationId xmlns:a16="http://schemas.microsoft.com/office/drawing/2014/main" id="{A76FECE6-172C-0149-95C8-B4EDF73DDA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81647" y="310057"/>
              <a:ext cx="613321" cy="2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black sign with white text&#10;&#10;Description automatically generated">
              <a:extLst>
                <a:ext uri="{FF2B5EF4-FFF2-40B4-BE49-F238E27FC236}">
                  <a16:creationId xmlns:a16="http://schemas.microsoft.com/office/drawing/2014/main" id="{C88B05BA-AC1F-694C-8DF1-FE5275CD0B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04428" y="310058"/>
              <a:ext cx="613321" cy="169540"/>
            </a:xfrm>
            <a:prstGeom prst="rect">
              <a:avLst/>
            </a:prstGeom>
          </p:spPr>
        </p:pic>
        <p:sp>
          <p:nvSpPr>
            <p:cNvPr id="5" name="TextBox 4">
              <a:extLst>
                <a:ext uri="{FF2B5EF4-FFF2-40B4-BE49-F238E27FC236}">
                  <a16:creationId xmlns:a16="http://schemas.microsoft.com/office/drawing/2014/main" id="{C5E351FC-3F6F-BE3E-1D10-77833FF04DBC}"/>
                </a:ext>
              </a:extLst>
            </p:cNvPr>
            <p:cNvSpPr txBox="1"/>
            <p:nvPr/>
          </p:nvSpPr>
          <p:spPr>
            <a:xfrm>
              <a:off x="6139846" y="2970523"/>
              <a:ext cx="3481103" cy="2612125"/>
            </a:xfrm>
            <a:prstGeom prst="rect">
              <a:avLst/>
            </a:prstGeom>
            <a:solidFill>
              <a:schemeClr val="accent1">
                <a:lumMod val="40000"/>
                <a:lumOff val="60000"/>
              </a:schemeClr>
            </a:solidFill>
          </p:spPr>
          <p:txBody>
            <a:bodyPr wrap="square" rtlCol="0">
              <a:spAutoFit/>
            </a:bodyPr>
            <a:lstStyle/>
            <a:p>
              <a:pPr algn="ctr"/>
              <a:r>
                <a:rPr lang="en-US" altLang="en-US" sz="889" b="1" dirty="0">
                  <a:latin typeface="Times New Roman" panose="02020603050405020304" pitchFamily="18" charset="0"/>
                  <a:cs typeface="Times New Roman" panose="02020603050405020304" pitchFamily="18" charset="0"/>
                </a:rPr>
                <a:t>2023: SaAMS “Initiative” </a:t>
              </a:r>
              <a:r>
                <a:rPr lang="en-US" altLang="en-US" sz="889" b="1" dirty="0">
                  <a:latin typeface="Times New Roman" panose="02020603050405020304" pitchFamily="18" charset="0"/>
                  <a:cs typeface="Times New Roman" panose="02020603050405020304" pitchFamily="18" charset="0"/>
                  <a:sym typeface="Wingdings" pitchFamily="2" charset="2"/>
                </a:rPr>
                <a:t> </a:t>
              </a:r>
              <a:r>
                <a:rPr lang="en-US" altLang="en-US" sz="889" b="1" dirty="0">
                  <a:latin typeface="Times New Roman" panose="02020603050405020304" pitchFamily="18" charset="0"/>
                  <a:cs typeface="Times New Roman" panose="02020603050405020304" pitchFamily="18" charset="0"/>
                </a:rPr>
                <a:t>Collaborative Community </a:t>
              </a:r>
            </a:p>
            <a:p>
              <a:pPr algn="ctr"/>
              <a:r>
                <a:rPr lang="en-US" altLang="en-US" sz="815" dirty="0">
                  <a:latin typeface="Times New Roman" panose="02020603050405020304" pitchFamily="18" charset="0"/>
                  <a:cs typeface="Times New Roman" panose="02020603050405020304" pitchFamily="18" charset="0"/>
                </a:rPr>
                <a:t>A Collaborative Community can address challenging medical technology needs that no single manufacturer or other entity may be able to accomplish alone. This includes identifying and advancing key enabling device features and clinical system capabilities that address complex engineering and clinical challenges. </a:t>
              </a:r>
            </a:p>
            <a:p>
              <a:pPr algn="ctr"/>
              <a:endParaRPr lang="en-US" altLang="en-US" sz="815" dirty="0">
                <a:latin typeface="Times New Roman" panose="02020603050405020304" pitchFamily="18" charset="0"/>
                <a:cs typeface="Times New Roman" panose="02020603050405020304" pitchFamily="18" charset="0"/>
              </a:endParaRPr>
            </a:p>
            <a:p>
              <a:pPr algn="ctr"/>
              <a:r>
                <a:rPr lang="en-US" altLang="en-US" sz="815" b="1" dirty="0">
                  <a:latin typeface="Times New Roman" panose="02020603050405020304" pitchFamily="18" charset="0"/>
                  <a:cs typeface="Times New Roman" panose="02020603050405020304" pitchFamily="18" charset="0"/>
                </a:rPr>
                <a:t>We are forming a Collaborative Community, as described by the FDA, </a:t>
              </a:r>
            </a:p>
            <a:p>
              <a:pPr algn="ctr"/>
              <a:r>
                <a:rPr lang="en-US" altLang="en-US" sz="815" b="1" dirty="0">
                  <a:latin typeface="Times New Roman" panose="02020603050405020304" pitchFamily="18" charset="0"/>
                  <a:cs typeface="Times New Roman" panose="02020603050405020304" pitchFamily="18" charset="0"/>
                </a:rPr>
                <a:t>“to achieve common outcomes, solve shared challenges, and leverage collective opportunities” to advance the maturity, adoption, and clinical use of SaAMS to improve patient care.</a:t>
              </a:r>
              <a:r>
                <a:rPr lang="en-US" altLang="en-US" sz="815" dirty="0">
                  <a:latin typeface="Times New Roman" panose="02020603050405020304" pitchFamily="18" charset="0"/>
                  <a:cs typeface="Times New Roman" panose="02020603050405020304" pitchFamily="18" charset="0"/>
                </a:rPr>
                <a:t> </a:t>
              </a:r>
              <a:r>
                <a:rPr lang="en-US" altLang="en-US" sz="815" baseline="30000" dirty="0">
                  <a:latin typeface="Times New Roman" panose="02020603050405020304" pitchFamily="18" charset="0"/>
                  <a:cs typeface="Times New Roman" panose="02020603050405020304" pitchFamily="18" charset="0"/>
                </a:rPr>
                <a:t>1</a:t>
              </a:r>
            </a:p>
            <a:p>
              <a:pPr algn="just"/>
              <a:endParaRPr lang="en-US" altLang="en-US" sz="815" dirty="0">
                <a:latin typeface="Times New Roman" panose="02020603050405020304" pitchFamily="18" charset="0"/>
                <a:cs typeface="Times New Roman" panose="02020603050405020304" pitchFamily="18" charset="0"/>
              </a:endParaRPr>
            </a:p>
            <a:p>
              <a:pPr algn="just"/>
              <a:r>
                <a:rPr lang="en-US" altLang="en-US" sz="815" dirty="0">
                  <a:latin typeface="Times New Roman" panose="02020603050405020304" pitchFamily="18" charset="0"/>
                  <a:cs typeface="Times New Roman" panose="02020603050405020304" pitchFamily="18" charset="0"/>
                </a:rPr>
                <a:t>Participants in the SaAMS Collaborative Community will comprise a wide range of experts including manufacturers, clinicians, engineers, researchers, government representatives, and the US FDA, to collaborate on the development of evidence to support safety. This safety framework is intended </a:t>
              </a:r>
              <a:r>
                <a:rPr lang="en-US" altLang="en-US" sz="815" b="1" dirty="0">
                  <a:latin typeface="Times New Roman" panose="02020603050405020304" pitchFamily="18" charset="0"/>
                  <a:cs typeface="Times New Roman" panose="02020603050405020304" pitchFamily="18" charset="0"/>
                </a:rPr>
                <a:t>to provide precompetitive evidence for use in the regulatory process to de-risk commercial development and increase the safety, effectiveness, and clinical usability of these systems</a:t>
              </a:r>
              <a:r>
                <a:rPr lang="en-US" altLang="en-US" sz="815" dirty="0">
                  <a:latin typeface="Times New Roman" panose="02020603050405020304" pitchFamily="18" charset="0"/>
                  <a:cs typeface="Times New Roman" panose="02020603050405020304" pitchFamily="18" charset="0"/>
                </a:rPr>
                <a:t>.</a:t>
              </a:r>
            </a:p>
            <a:p>
              <a:pPr algn="just"/>
              <a:endParaRPr lang="en-US" altLang="en-US" sz="815" dirty="0">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766D8745-DE44-A3B9-1CF8-8F320C7E3270}"/>
                </a:ext>
              </a:extLst>
            </p:cNvPr>
            <p:cNvSpPr/>
            <p:nvPr/>
          </p:nvSpPr>
          <p:spPr>
            <a:xfrm>
              <a:off x="9859434" y="2763123"/>
              <a:ext cx="2017992" cy="202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Times New Roman" panose="02020603050405020304" pitchFamily="18" charset="0"/>
                  <a:cs typeface="Times New Roman" panose="02020603050405020304" pitchFamily="18" charset="0"/>
                </a:rPr>
                <a:t>References</a:t>
              </a:r>
            </a:p>
          </p:txBody>
        </p:sp>
        <p:sp>
          <p:nvSpPr>
            <p:cNvPr id="13" name="TextBox 29">
              <a:extLst>
                <a:ext uri="{FF2B5EF4-FFF2-40B4-BE49-F238E27FC236}">
                  <a16:creationId xmlns:a16="http://schemas.microsoft.com/office/drawing/2014/main" id="{012AC7B8-40C4-0DDE-04AE-1A9D34FB2985}"/>
                </a:ext>
              </a:extLst>
            </p:cNvPr>
            <p:cNvSpPr txBox="1">
              <a:spLocks noChangeArrowheads="1"/>
            </p:cNvSpPr>
            <p:nvPr/>
          </p:nvSpPr>
          <p:spPr bwMode="auto">
            <a:xfrm>
              <a:off x="9866522" y="2984676"/>
              <a:ext cx="2009257" cy="2726131"/>
            </a:xfrm>
            <a:prstGeom prst="rect">
              <a:avLst/>
            </a:prstGeom>
            <a:solidFill>
              <a:schemeClr val="accent1">
                <a:lumMod val="40000"/>
                <a:lumOff val="60000"/>
              </a:schemeClr>
            </a:solidFill>
            <a:ln>
              <a:noFill/>
            </a:ln>
          </p:spPr>
          <p:txBody>
            <a:bodyPr wrap="square">
              <a:spAutoFit/>
            </a:bodyPr>
            <a:lstStyle>
              <a:lvl1pPr>
                <a:defRPr sz="2100">
                  <a:solidFill>
                    <a:schemeClr val="tx1"/>
                  </a:solidFill>
                  <a:latin typeface="Arial Narrow" panose="020B0604020202020204" pitchFamily="34" charset="0"/>
                </a:defRPr>
              </a:lvl1pPr>
              <a:lvl2pPr marL="742950" indent="-285750">
                <a:defRPr sz="2100">
                  <a:solidFill>
                    <a:schemeClr val="tx1"/>
                  </a:solidFill>
                  <a:latin typeface="Arial Narrow" panose="020B0604020202020204" pitchFamily="34" charset="0"/>
                </a:defRPr>
              </a:lvl2pPr>
              <a:lvl3pPr marL="1143000" indent="-228600">
                <a:defRPr sz="2100">
                  <a:solidFill>
                    <a:schemeClr val="tx1"/>
                  </a:solidFill>
                  <a:latin typeface="Arial Narrow" panose="020B0604020202020204" pitchFamily="34" charset="0"/>
                </a:defRPr>
              </a:lvl3pPr>
              <a:lvl4pPr marL="1600200" indent="-228600">
                <a:defRPr sz="2100">
                  <a:solidFill>
                    <a:schemeClr val="tx1"/>
                  </a:solidFill>
                  <a:latin typeface="Arial Narrow" panose="020B0604020202020204" pitchFamily="34" charset="0"/>
                </a:defRPr>
              </a:lvl4pPr>
              <a:lvl5pPr marL="2057400" indent="-228600">
                <a:defRPr sz="2100">
                  <a:solidFill>
                    <a:schemeClr val="tx1"/>
                  </a:solidFill>
                  <a:latin typeface="Arial Narrow" panose="020B0604020202020204" pitchFamily="34" charset="0"/>
                </a:defRPr>
              </a:lvl5pPr>
              <a:lvl6pPr marL="2514600" indent="-228600" eaLnBrk="0" fontAlgn="base" hangingPunct="0">
                <a:spcBef>
                  <a:spcPct val="0"/>
                </a:spcBef>
                <a:spcAft>
                  <a:spcPct val="0"/>
                </a:spcAft>
                <a:defRPr sz="2100">
                  <a:solidFill>
                    <a:schemeClr val="tx1"/>
                  </a:solidFill>
                  <a:latin typeface="Arial Narrow" panose="020B0604020202020204" pitchFamily="34" charset="0"/>
                </a:defRPr>
              </a:lvl6pPr>
              <a:lvl7pPr marL="2971800" indent="-228600" eaLnBrk="0" fontAlgn="base" hangingPunct="0">
                <a:spcBef>
                  <a:spcPct val="0"/>
                </a:spcBef>
                <a:spcAft>
                  <a:spcPct val="0"/>
                </a:spcAft>
                <a:defRPr sz="2100">
                  <a:solidFill>
                    <a:schemeClr val="tx1"/>
                  </a:solidFill>
                  <a:latin typeface="Arial Narrow" panose="020B0604020202020204" pitchFamily="34" charset="0"/>
                </a:defRPr>
              </a:lvl7pPr>
              <a:lvl8pPr marL="3429000" indent="-228600" eaLnBrk="0" fontAlgn="base" hangingPunct="0">
                <a:spcBef>
                  <a:spcPct val="0"/>
                </a:spcBef>
                <a:spcAft>
                  <a:spcPct val="0"/>
                </a:spcAft>
                <a:defRPr sz="2100">
                  <a:solidFill>
                    <a:schemeClr val="tx1"/>
                  </a:solidFill>
                  <a:latin typeface="Arial Narrow" panose="020B0604020202020204" pitchFamily="34" charset="0"/>
                </a:defRPr>
              </a:lvl8pPr>
              <a:lvl9pPr marL="3886200" indent="-228600" eaLnBrk="0" fontAlgn="base" hangingPunct="0">
                <a:spcBef>
                  <a:spcPct val="0"/>
                </a:spcBef>
                <a:spcAft>
                  <a:spcPct val="0"/>
                </a:spcAft>
                <a:defRPr sz="2100">
                  <a:solidFill>
                    <a:schemeClr val="tx1"/>
                  </a:solidFill>
                  <a:latin typeface="Arial Narrow" panose="020B0604020202020204" pitchFamily="34" charset="0"/>
                </a:defRPr>
              </a:lvl9pPr>
            </a:lstStyle>
            <a:p>
              <a:pPr marL="137565" indent="-137565">
                <a:buAutoNum type="arabicPeriod"/>
              </a:pPr>
              <a:r>
                <a:rPr lang="en-US" altLang="en-US" sz="815" dirty="0">
                  <a:latin typeface="Times New Roman" panose="02020603050405020304" pitchFamily="18" charset="0"/>
                  <a:ea typeface="Calibri" panose="020F0502020204030204" pitchFamily="34" charset="0"/>
                  <a:cs typeface="Times New Roman" panose="02020603050405020304" pitchFamily="18" charset="0"/>
                </a:rPr>
                <a:t>Collaborative Communities: Addressing Health Care Challenges Together, </a:t>
              </a:r>
              <a:r>
                <a:rPr lang="en-US" altLang="en-US" sz="815" dirty="0">
                  <a:latin typeface="Times New Roman" panose="02020603050405020304" pitchFamily="18" charset="0"/>
                  <a:ea typeface="Calibri" panose="020F0502020204030204" pitchFamily="34" charset="0"/>
                  <a:cs typeface="Times New Roman" panose="02020603050405020304" pitchFamily="18" charset="0"/>
                  <a:hlinkClick r:id="rId5"/>
                </a:rPr>
                <a:t>https://www.fda.gov/about-fda/cdrh-strategic-priorities-and-updates/collaborative-communities-addressing-health-care-challenges-together</a:t>
              </a:r>
              <a:endParaRPr lang="en-US" altLang="en-US" sz="815" dirty="0">
                <a:latin typeface="Times New Roman" panose="02020603050405020304" pitchFamily="18" charset="0"/>
                <a:ea typeface="Calibri" panose="020F0502020204030204" pitchFamily="34" charset="0"/>
                <a:cs typeface="Times New Roman" panose="02020603050405020304" pitchFamily="18" charset="0"/>
              </a:endParaRPr>
            </a:p>
            <a:p>
              <a:pPr marL="137565" indent="-137565">
                <a:buAutoNum type="arabicPeriod"/>
              </a:pPr>
              <a:r>
                <a:rPr lang="en-US" sz="815" dirty="0">
                  <a:latin typeface="Times New Roman" panose="02020603050405020304" pitchFamily="18" charset="0"/>
                  <a:cs typeface="Times New Roman" panose="02020603050405020304" pitchFamily="18" charset="0"/>
                </a:rPr>
                <a:t>MGH SaAMS Collaborative Community </a:t>
              </a:r>
              <a:r>
                <a:rPr lang="en-US" sz="815" dirty="0">
                  <a:latin typeface="Times New Roman" panose="02020603050405020304" pitchFamily="18" charset="0"/>
                  <a:cs typeface="Times New Roman" panose="02020603050405020304" pitchFamily="18" charset="0"/>
                  <a:hlinkClick r:id="rId6"/>
                </a:rPr>
                <a:t>https://mdpnp.mgh.harvard.edu/saams-cc/</a:t>
              </a:r>
              <a:r>
                <a:rPr lang="en-US" sz="815" dirty="0">
                  <a:latin typeface="Times New Roman" panose="02020603050405020304" pitchFamily="18" charset="0"/>
                  <a:cs typeface="Times New Roman" panose="02020603050405020304" pitchFamily="18" charset="0"/>
                </a:rPr>
                <a:t> </a:t>
              </a:r>
            </a:p>
            <a:p>
              <a:pPr marL="137565" indent="-137565">
                <a:buAutoNum type="arabicPeriod"/>
              </a:pPr>
              <a:endParaRPr lang="en-US" sz="815" dirty="0">
                <a:latin typeface="Times New Roman" panose="02020603050405020304" pitchFamily="18" charset="0"/>
                <a:cs typeface="Times New Roman" panose="02020603050405020304" pitchFamily="18" charset="0"/>
              </a:endParaRPr>
            </a:p>
            <a:p>
              <a:pPr marL="137565" indent="-137565">
                <a:buAutoNum type="arabicPeriod"/>
              </a:pPr>
              <a:endParaRPr lang="en-US" sz="815" dirty="0">
                <a:latin typeface="Times New Roman" panose="02020603050405020304" pitchFamily="18" charset="0"/>
                <a:cs typeface="Times New Roman" panose="02020603050405020304" pitchFamily="18" charset="0"/>
              </a:endParaRPr>
            </a:p>
            <a:p>
              <a:endParaRPr lang="en-US" sz="815" dirty="0">
                <a:latin typeface="Times New Roman" panose="02020603050405020304" pitchFamily="18" charset="0"/>
                <a:cs typeface="Times New Roman" panose="02020603050405020304" pitchFamily="18" charset="0"/>
              </a:endParaRPr>
            </a:p>
            <a:p>
              <a:endParaRPr lang="en-US" sz="815" dirty="0">
                <a:latin typeface="Times New Roman" panose="02020603050405020304" pitchFamily="18" charset="0"/>
                <a:cs typeface="Times New Roman" panose="02020603050405020304" pitchFamily="18" charset="0"/>
              </a:endParaRPr>
            </a:p>
            <a:p>
              <a:endParaRPr lang="en-US" sz="815" dirty="0">
                <a:latin typeface="Times New Roman" panose="02020603050405020304" pitchFamily="18" charset="0"/>
                <a:cs typeface="Times New Roman" panose="02020603050405020304" pitchFamily="18" charset="0"/>
              </a:endParaRPr>
            </a:p>
            <a:p>
              <a:endParaRPr lang="en-US" sz="815" dirty="0">
                <a:latin typeface="Times New Roman" panose="02020603050405020304" pitchFamily="18" charset="0"/>
                <a:cs typeface="Times New Roman" panose="02020603050405020304" pitchFamily="18" charset="0"/>
              </a:endParaRPr>
            </a:p>
            <a:p>
              <a:pPr marL="137565" indent="-137565">
                <a:buFont typeface="+mj-lt"/>
                <a:buAutoNum type="arabicPeriod" startAt="3"/>
              </a:pPr>
              <a:r>
                <a:rPr lang="en-US" sz="815" dirty="0">
                  <a:latin typeface="Times New Roman" panose="02020603050405020304" pitchFamily="18" charset="0"/>
                  <a:cs typeface="Times New Roman" panose="02020603050405020304" pitchFamily="18" charset="0"/>
                </a:rPr>
                <a:t>MD PnP Center for SaAMS </a:t>
              </a:r>
              <a:r>
                <a:rPr lang="en-US" sz="815" dirty="0">
                  <a:latin typeface="Times New Roman" panose="02020603050405020304" pitchFamily="18" charset="0"/>
                  <a:cs typeface="Times New Roman" panose="02020603050405020304" pitchFamily="18" charset="0"/>
                  <a:hlinkClick r:id="rId7"/>
                </a:rPr>
                <a:t>https://mdpnp.mgh.harvard.edu/saams-center/</a:t>
              </a:r>
              <a:r>
                <a:rPr lang="en-US" sz="815" dirty="0">
                  <a:latin typeface="Times New Roman" panose="02020603050405020304" pitchFamily="18" charset="0"/>
                  <a:cs typeface="Times New Roman" panose="02020603050405020304" pitchFamily="18" charset="0"/>
                </a:rPr>
                <a:t> </a:t>
              </a:r>
            </a:p>
            <a:p>
              <a:endParaRPr lang="en-US" sz="815" dirty="0">
                <a:latin typeface="Times New Roman" panose="02020603050405020304" pitchFamily="18" charset="0"/>
                <a:cs typeface="Times New Roman" panose="02020603050405020304" pitchFamily="18" charset="0"/>
              </a:endParaRPr>
            </a:p>
          </p:txBody>
        </p:sp>
        <p:pic>
          <p:nvPicPr>
            <p:cNvPr id="17" name="Picture 16" descr="A qr code on a white background&#10;&#10;Description automatically generated">
              <a:extLst>
                <a:ext uri="{FF2B5EF4-FFF2-40B4-BE49-F238E27FC236}">
                  <a16:creationId xmlns:a16="http://schemas.microsoft.com/office/drawing/2014/main" id="{3906736B-8869-32E1-8228-9BB0E9D1CA2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83875" y="4500805"/>
              <a:ext cx="733874" cy="595565"/>
            </a:xfrm>
            <a:prstGeom prst="rect">
              <a:avLst/>
            </a:prstGeom>
          </p:spPr>
        </p:pic>
        <p:sp>
          <p:nvSpPr>
            <p:cNvPr id="25" name="Rectangle 24">
              <a:extLst>
                <a:ext uri="{FF2B5EF4-FFF2-40B4-BE49-F238E27FC236}">
                  <a16:creationId xmlns:a16="http://schemas.microsoft.com/office/drawing/2014/main" id="{5191233B-0901-B5A0-CB7C-B331DAA6EA92}"/>
                </a:ext>
              </a:extLst>
            </p:cNvPr>
            <p:cNvSpPr/>
            <p:nvPr/>
          </p:nvSpPr>
          <p:spPr>
            <a:xfrm>
              <a:off x="8352826" y="5724543"/>
              <a:ext cx="3532024" cy="175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15" b="1" dirty="0"/>
                <a:t>Acknowledgements</a:t>
              </a:r>
            </a:p>
          </p:txBody>
        </p:sp>
        <p:sp>
          <p:nvSpPr>
            <p:cNvPr id="27" name="Rectangle 26">
              <a:extLst>
                <a:ext uri="{FF2B5EF4-FFF2-40B4-BE49-F238E27FC236}">
                  <a16:creationId xmlns:a16="http://schemas.microsoft.com/office/drawing/2014/main" id="{AFBCC3C5-74FB-91C4-E72C-E8BA7AD9AC54}"/>
                </a:ext>
              </a:extLst>
            </p:cNvPr>
            <p:cNvSpPr/>
            <p:nvPr/>
          </p:nvSpPr>
          <p:spPr>
            <a:xfrm>
              <a:off x="8352826" y="5903746"/>
              <a:ext cx="3532024" cy="54120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3804">
                <a:tabLst>
                  <a:tab pos="2930894" algn="l"/>
                </a:tabLst>
              </a:pPr>
              <a:r>
                <a:rPr lang="en-US" sz="667" dirty="0">
                  <a:solidFill>
                    <a:schemeClr val="tx1"/>
                  </a:solidFill>
                  <a:latin typeface="Times New Roman" panose="02020603050405020304" pitchFamily="18" charset="0"/>
                  <a:cs typeface="Times New Roman" panose="02020603050405020304" pitchFamily="18" charset="0"/>
                </a:rPr>
                <a:t>This research was supported in part under the Medical Technology Enterprise Consortium(MTEC) Research Project Number W81XWH-22-9-0004, funded by the Foreign Comparative Testing Program of the US Department of Defense (DoD). The views, opinions and/or findings contained in this poster are those of the authors and should not be construed as an official DoD position, policy or decision unless so designated by other documentation.</a:t>
              </a:r>
            </a:p>
          </p:txBody>
        </p:sp>
      </p:grpSp>
      <p:sp>
        <p:nvSpPr>
          <p:cNvPr id="2" name="TextBox 1">
            <a:extLst>
              <a:ext uri="{FF2B5EF4-FFF2-40B4-BE49-F238E27FC236}">
                <a16:creationId xmlns:a16="http://schemas.microsoft.com/office/drawing/2014/main" id="{6DD09C72-E8E3-EAE0-A117-FF35A081A16A}"/>
              </a:ext>
            </a:extLst>
          </p:cNvPr>
          <p:cNvSpPr txBox="1"/>
          <p:nvPr/>
        </p:nvSpPr>
        <p:spPr>
          <a:xfrm>
            <a:off x="128843" y="2765101"/>
            <a:ext cx="2591222" cy="307777"/>
          </a:xfrm>
          <a:prstGeom prst="rect">
            <a:avLst/>
          </a:prstGeom>
          <a:noFill/>
        </p:spPr>
        <p:txBody>
          <a:bodyPr wrap="none" rtlCol="0">
            <a:spAutoFit/>
          </a:bodyPr>
          <a:lstStyle/>
          <a:p>
            <a:r>
              <a:rPr lang="en-US" sz="1400" dirty="0"/>
              <a:t>http://</a:t>
            </a:r>
            <a:r>
              <a:rPr lang="en-US" sz="1400" dirty="0" err="1"/>
              <a:t>bit.ly</a:t>
            </a:r>
            <a:r>
              <a:rPr lang="en-US" sz="1400" dirty="0"/>
              <a:t>/STA2024_Poster_SaAMS</a:t>
            </a:r>
            <a:endParaRPr lang="en-US" sz="200" dirty="0"/>
          </a:p>
        </p:txBody>
      </p:sp>
      <p:pic>
        <p:nvPicPr>
          <p:cNvPr id="3" name="Picture 2">
            <a:extLst>
              <a:ext uri="{FF2B5EF4-FFF2-40B4-BE49-F238E27FC236}">
                <a16:creationId xmlns:a16="http://schemas.microsoft.com/office/drawing/2014/main" id="{6F05DB21-43AE-E6A7-70E3-60802CBB91C0}"/>
              </a:ext>
            </a:extLst>
          </p:cNvPr>
          <p:cNvPicPr>
            <a:picLocks noChangeAspect="1"/>
          </p:cNvPicPr>
          <p:nvPr/>
        </p:nvPicPr>
        <p:blipFill>
          <a:blip r:embed="rId9"/>
          <a:stretch>
            <a:fillRect/>
          </a:stretch>
        </p:blipFill>
        <p:spPr>
          <a:xfrm>
            <a:off x="307150" y="930511"/>
            <a:ext cx="1832177" cy="1832177"/>
          </a:xfrm>
          <a:prstGeom prst="rect">
            <a:avLst/>
          </a:prstGeom>
        </p:spPr>
      </p:pic>
      <p:sp>
        <p:nvSpPr>
          <p:cNvPr id="4" name="TextBox 3">
            <a:extLst>
              <a:ext uri="{FF2B5EF4-FFF2-40B4-BE49-F238E27FC236}">
                <a16:creationId xmlns:a16="http://schemas.microsoft.com/office/drawing/2014/main" id="{EA6067A9-285B-E4B3-191F-8DE9F8152A4C}"/>
              </a:ext>
            </a:extLst>
          </p:cNvPr>
          <p:cNvSpPr txBox="1"/>
          <p:nvPr/>
        </p:nvSpPr>
        <p:spPr>
          <a:xfrm>
            <a:off x="3092553" y="5710807"/>
            <a:ext cx="3933513" cy="738664"/>
          </a:xfrm>
          <a:prstGeom prst="rect">
            <a:avLst/>
          </a:prstGeom>
          <a:noFill/>
        </p:spPr>
        <p:txBody>
          <a:bodyPr wrap="none" rtlCol="0">
            <a:spAutoFit/>
          </a:bodyPr>
          <a:lstStyle/>
          <a:p>
            <a:pPr algn="ctr"/>
            <a:r>
              <a:rPr lang="en-US" sz="1400" b="1" dirty="0"/>
              <a:t>Poster and Panel Presented at the</a:t>
            </a:r>
          </a:p>
          <a:p>
            <a:pPr algn="ctr"/>
            <a:r>
              <a:rPr lang="en-US" sz="1400" b="1" dirty="0"/>
              <a:t>Society for Technology in Anesthesia Annual Meeting</a:t>
            </a:r>
          </a:p>
          <a:p>
            <a:pPr algn="ctr"/>
            <a:r>
              <a:rPr lang="en-US" sz="1400" b="1" dirty="0"/>
              <a:t>Houston, TX, January 2024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9CF77-C24B-83A0-9699-1A57F7434DE5}"/>
              </a:ext>
            </a:extLst>
          </p:cNvPr>
          <p:cNvSpPr>
            <a:spLocks noGrp="1"/>
          </p:cNvSpPr>
          <p:nvPr>
            <p:ph type="title"/>
          </p:nvPr>
        </p:nvSpPr>
        <p:spPr/>
        <p:txBody>
          <a:bodyPr/>
          <a:lstStyle/>
          <a:p>
            <a:pPr algn="ctr"/>
            <a:r>
              <a:rPr lang="en-US" sz="2400" dirty="0"/>
              <a:t>Society for Technology in Anesthesia Board of Directors:</a:t>
            </a:r>
            <a:br>
              <a:rPr lang="en-US" sz="2400" dirty="0"/>
            </a:br>
            <a:r>
              <a:rPr lang="en-US" sz="2400" dirty="0"/>
              <a:t>Unanimous Approval for SaAMS Collaborative Community</a:t>
            </a:r>
            <a:br>
              <a:rPr lang="en-US" sz="2400" dirty="0"/>
            </a:br>
            <a:r>
              <a:rPr lang="en-US" sz="2400" dirty="0"/>
              <a:t>January 14, 2024, Houston, Tx</a:t>
            </a:r>
          </a:p>
        </p:txBody>
      </p:sp>
      <p:sp>
        <p:nvSpPr>
          <p:cNvPr id="3" name="Content Placeholder 2">
            <a:extLst>
              <a:ext uri="{FF2B5EF4-FFF2-40B4-BE49-F238E27FC236}">
                <a16:creationId xmlns:a16="http://schemas.microsoft.com/office/drawing/2014/main" id="{3E9A4A13-50DF-6423-AB5C-30DA79806407}"/>
              </a:ext>
            </a:extLst>
          </p:cNvPr>
          <p:cNvSpPr>
            <a:spLocks noGrp="1"/>
          </p:cNvSpPr>
          <p:nvPr>
            <p:ph idx="1"/>
          </p:nvPr>
        </p:nvSpPr>
        <p:spPr/>
        <p:txBody>
          <a:bodyPr/>
          <a:lstStyle/>
          <a:p>
            <a:r>
              <a:rPr lang="en-US" sz="2000" dirty="0"/>
              <a:t>Regarding the newly formed MGH Collaborative Community on Smart and Autonomous Medical Systems (SaAMS CC),</a:t>
            </a:r>
          </a:p>
          <a:p>
            <a:r>
              <a:rPr lang="en-US" sz="2000" dirty="0"/>
              <a:t>Whereas a CC, as described by the FDA, can generally “achieve common outcomes, solve shared challenges, and leverage collective opportunities”, it can be applied to SaAMS to advance the maturity, adoption, and clinical use of SaAMS to improve patient care, and…</a:t>
            </a:r>
          </a:p>
          <a:p>
            <a:r>
              <a:rPr lang="en-US" sz="2000" dirty="0"/>
              <a:t>Whereas the public launch of the SaAMS CC at a panel at STA ’24 was enthusiastically received by STA clinical, research, and industry members, and</a:t>
            </a:r>
          </a:p>
          <a:p>
            <a:r>
              <a:rPr lang="en-US" sz="2000" b="1" dirty="0"/>
              <a:t>The Society will participate as a member of the SaAMS Collaborative Community and consider including, and contributing relevant information about, the rapidly evolving landscape related to innovation, standards, and risk management of Smart and Autonomous Medical Systems in Annual Meeting sessions</a:t>
            </a:r>
          </a:p>
        </p:txBody>
      </p:sp>
    </p:spTree>
    <p:extLst>
      <p:ext uri="{BB962C8B-B14F-4D97-AF65-F5344CB8AC3E}">
        <p14:creationId xmlns:p14="http://schemas.microsoft.com/office/powerpoint/2010/main" val="422245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F25F7-F523-A1BB-7C8C-7EC2494BD3CB}"/>
              </a:ext>
            </a:extLst>
          </p:cNvPr>
          <p:cNvSpPr>
            <a:spLocks noGrp="1"/>
          </p:cNvSpPr>
          <p:nvPr>
            <p:ph type="title"/>
          </p:nvPr>
        </p:nvSpPr>
        <p:spPr/>
        <p:txBody>
          <a:bodyPr/>
          <a:lstStyle/>
          <a:p>
            <a:r>
              <a:rPr lang="en-US" dirty="0"/>
              <a:t>What are Smart and Autonomous Medical Systems (SaAMS)?</a:t>
            </a:r>
            <a:br>
              <a:rPr lang="en-US" dirty="0"/>
            </a:br>
            <a:endParaRPr lang="en-US" dirty="0"/>
          </a:p>
        </p:txBody>
      </p:sp>
      <p:sp>
        <p:nvSpPr>
          <p:cNvPr id="3" name="Content Placeholder 2">
            <a:extLst>
              <a:ext uri="{FF2B5EF4-FFF2-40B4-BE49-F238E27FC236}">
                <a16:creationId xmlns:a16="http://schemas.microsoft.com/office/drawing/2014/main" id="{1DB952D9-26F9-E44E-21C9-87642050E4B5}"/>
              </a:ext>
            </a:extLst>
          </p:cNvPr>
          <p:cNvSpPr>
            <a:spLocks noGrp="1"/>
          </p:cNvSpPr>
          <p:nvPr>
            <p:ph idx="1"/>
          </p:nvPr>
        </p:nvSpPr>
        <p:spPr/>
        <p:txBody>
          <a:bodyPr/>
          <a:lstStyle/>
          <a:p>
            <a:r>
              <a:rPr lang="en-US" sz="2400" dirty="0"/>
              <a:t>SaAMS describe medical systems in which apps connect to medical devices to deliver transformative patient-care solutions safely and efficiently. </a:t>
            </a:r>
          </a:p>
          <a:p>
            <a:r>
              <a:rPr lang="en-US" sz="2400" dirty="0"/>
              <a:t>SaAMS may use sophisticated algorithms that interact with interoperable medical devices to perform tasks that improve patient safety or efficiency, make decisions, automate processes, enhance vigilance, personalize patient and user experiences, advance healthcare equity, and solve historically intractable problems. </a:t>
            </a:r>
          </a:p>
          <a:p>
            <a:r>
              <a:rPr lang="en-US" sz="2400" dirty="0"/>
              <a:t>SaAMS algorithms may be based on artificial intelligence (AI) to adapt to new information, make predictions, and operate autonomously.</a:t>
            </a:r>
          </a:p>
          <a:p>
            <a:r>
              <a:rPr lang="en-US" sz="2400" i="1" dirty="0"/>
              <a:t>Solutions to long-standing gaps in clinical technology effectiveness and patient safety will benefit from SaAMS-based technologies.</a:t>
            </a:r>
          </a:p>
        </p:txBody>
      </p:sp>
    </p:spTree>
    <p:extLst>
      <p:ext uri="{BB962C8B-B14F-4D97-AF65-F5344CB8AC3E}">
        <p14:creationId xmlns:p14="http://schemas.microsoft.com/office/powerpoint/2010/main" val="41172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51C64-A2FA-3141-EC82-852DC02479EC}"/>
              </a:ext>
            </a:extLst>
          </p:cNvPr>
          <p:cNvSpPr>
            <a:spLocks noGrp="1"/>
          </p:cNvSpPr>
          <p:nvPr>
            <p:ph type="title"/>
          </p:nvPr>
        </p:nvSpPr>
        <p:spPr/>
        <p:txBody>
          <a:bodyPr/>
          <a:lstStyle/>
          <a:p>
            <a:r>
              <a:rPr lang="en-US" dirty="0"/>
              <a:t>Examples of SaAMS:</a:t>
            </a:r>
          </a:p>
        </p:txBody>
      </p:sp>
      <p:sp>
        <p:nvSpPr>
          <p:cNvPr id="3" name="Content Placeholder 2">
            <a:extLst>
              <a:ext uri="{FF2B5EF4-FFF2-40B4-BE49-F238E27FC236}">
                <a16:creationId xmlns:a16="http://schemas.microsoft.com/office/drawing/2014/main" id="{BFB8EF02-88DD-C5B7-121C-9B9C359A6812}"/>
              </a:ext>
            </a:extLst>
          </p:cNvPr>
          <p:cNvSpPr>
            <a:spLocks noGrp="1"/>
          </p:cNvSpPr>
          <p:nvPr>
            <p:ph idx="1"/>
          </p:nvPr>
        </p:nvSpPr>
        <p:spPr>
          <a:xfrm>
            <a:off x="838435" y="1547833"/>
            <a:ext cx="10515130" cy="4351238"/>
          </a:xfrm>
        </p:spPr>
        <p:txBody>
          <a:bodyPr/>
          <a:lstStyle/>
          <a:p>
            <a:r>
              <a:rPr lang="en-US" sz="2400" dirty="0"/>
              <a:t>Automated closed loop control of intravenous anesthesia (ACLIVA)</a:t>
            </a:r>
          </a:p>
          <a:p>
            <a:r>
              <a:rPr lang="en-US" sz="2400" dirty="0"/>
              <a:t>Closed-loop vasopressor (blood pressure) therapy</a:t>
            </a:r>
          </a:p>
          <a:p>
            <a:r>
              <a:rPr lang="en-US" sz="2400" dirty="0"/>
              <a:t>Closed-loop IV fluid administration</a:t>
            </a:r>
          </a:p>
          <a:p>
            <a:r>
              <a:rPr lang="en-US" sz="2400" dirty="0"/>
              <a:t>Remote (external) control of IV Infusion Pumps</a:t>
            </a:r>
          </a:p>
          <a:p>
            <a:r>
              <a:rPr lang="en-US" sz="2400" dirty="0"/>
              <a:t>Remote (external) control of Lung Ventilators</a:t>
            </a:r>
          </a:p>
          <a:p>
            <a:r>
              <a:rPr lang="en-US" sz="2400" dirty="0"/>
              <a:t>AI-based predictive clinical analytics</a:t>
            </a:r>
          </a:p>
          <a:p>
            <a:r>
              <a:rPr lang="en-US" sz="2400" dirty="0"/>
              <a:t>Smart alarms that improve sensitivity to clinically significant events and enhance specificity to reduce non-actionable alarms and reduce alarm fatigue</a:t>
            </a:r>
          </a:p>
          <a:p>
            <a:pPr marL="0" indent="0">
              <a:buNone/>
            </a:pPr>
            <a:r>
              <a:rPr lang="en-US" sz="2400" i="1" dirty="0">
                <a:solidFill>
                  <a:schemeClr val="accent1">
                    <a:lumMod val="75000"/>
                  </a:schemeClr>
                </a:solidFill>
              </a:rPr>
              <a:t>Integrating actuators, sensors, and smart clinical algorithms are the foundational components of these SaAMS. </a:t>
            </a:r>
          </a:p>
        </p:txBody>
      </p:sp>
    </p:spTree>
    <p:extLst>
      <p:ext uri="{BB962C8B-B14F-4D97-AF65-F5344CB8AC3E}">
        <p14:creationId xmlns:p14="http://schemas.microsoft.com/office/powerpoint/2010/main" val="579750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25967-6A1F-F417-A38D-3144407BC470}"/>
              </a:ext>
            </a:extLst>
          </p:cNvPr>
          <p:cNvSpPr>
            <a:spLocks noGrp="1"/>
          </p:cNvSpPr>
          <p:nvPr>
            <p:ph type="title"/>
          </p:nvPr>
        </p:nvSpPr>
        <p:spPr/>
        <p:txBody>
          <a:bodyPr/>
          <a:lstStyle/>
          <a:p>
            <a:r>
              <a:rPr lang="en-US" dirty="0"/>
              <a:t>The Benefits of a SaAMS Collaborative Community</a:t>
            </a:r>
          </a:p>
        </p:txBody>
      </p:sp>
      <p:sp>
        <p:nvSpPr>
          <p:cNvPr id="3" name="Content Placeholder 2">
            <a:extLst>
              <a:ext uri="{FF2B5EF4-FFF2-40B4-BE49-F238E27FC236}">
                <a16:creationId xmlns:a16="http://schemas.microsoft.com/office/drawing/2014/main" id="{F9338A37-45FD-A617-A7AF-1B2F63830243}"/>
              </a:ext>
            </a:extLst>
          </p:cNvPr>
          <p:cNvSpPr>
            <a:spLocks noGrp="1"/>
          </p:cNvSpPr>
          <p:nvPr>
            <p:ph idx="1"/>
          </p:nvPr>
        </p:nvSpPr>
        <p:spPr/>
        <p:txBody>
          <a:bodyPr/>
          <a:lstStyle/>
          <a:p>
            <a:r>
              <a:rPr lang="en-US" dirty="0"/>
              <a:t>A Collaborative Community can address challenging medical technology needs </a:t>
            </a:r>
            <a:r>
              <a:rPr lang="en-US" u="sng" dirty="0"/>
              <a:t>that no single manufacturer or other entity may be able to accomplish alone</a:t>
            </a:r>
            <a:r>
              <a:rPr lang="en-US" dirty="0"/>
              <a:t>. </a:t>
            </a:r>
          </a:p>
          <a:p>
            <a:r>
              <a:rPr lang="en-US" dirty="0"/>
              <a:t>This includes identifying and advancing key enabling device features and clinical system capabilities that address complex engineering and clinical challenges </a:t>
            </a:r>
          </a:p>
          <a:p>
            <a:r>
              <a:rPr lang="en-US" dirty="0"/>
              <a:t>MGH has formed a Collaborative Community, </a:t>
            </a:r>
            <a:r>
              <a:rPr lang="en-US" dirty="0">
                <a:solidFill>
                  <a:srgbClr val="FF0000"/>
                </a:solidFill>
              </a:rPr>
              <a:t>as defined by the FDA, “to achieve common outcomes, solve shared challenges, and leverage collective opportunities” to advance the maturity, adoption, and clinical use of SaAMS to improve patient care. </a:t>
            </a:r>
          </a:p>
        </p:txBody>
      </p:sp>
    </p:spTree>
    <p:extLst>
      <p:ext uri="{BB962C8B-B14F-4D97-AF65-F5344CB8AC3E}">
        <p14:creationId xmlns:p14="http://schemas.microsoft.com/office/powerpoint/2010/main" val="277333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CE4FF-88EC-C376-7704-6A948D7F5F6C}"/>
              </a:ext>
            </a:extLst>
          </p:cNvPr>
          <p:cNvSpPr>
            <a:spLocks noGrp="1"/>
          </p:cNvSpPr>
          <p:nvPr>
            <p:ph type="title"/>
          </p:nvPr>
        </p:nvSpPr>
        <p:spPr/>
        <p:txBody>
          <a:bodyPr/>
          <a:lstStyle/>
          <a:p>
            <a:r>
              <a:rPr lang="en-US" sz="3200" dirty="0"/>
              <a:t>Who is participating in the SaAMS Collaborative Community?</a:t>
            </a:r>
          </a:p>
        </p:txBody>
      </p:sp>
      <p:sp>
        <p:nvSpPr>
          <p:cNvPr id="3" name="Content Placeholder 2">
            <a:extLst>
              <a:ext uri="{FF2B5EF4-FFF2-40B4-BE49-F238E27FC236}">
                <a16:creationId xmlns:a16="http://schemas.microsoft.com/office/drawing/2014/main" id="{A23DB38E-3E9C-8690-D9DF-FD5FFE80D7D1}"/>
              </a:ext>
            </a:extLst>
          </p:cNvPr>
          <p:cNvSpPr>
            <a:spLocks noGrp="1"/>
          </p:cNvSpPr>
          <p:nvPr>
            <p:ph idx="1"/>
          </p:nvPr>
        </p:nvSpPr>
        <p:spPr/>
        <p:txBody>
          <a:bodyPr/>
          <a:lstStyle/>
          <a:p>
            <a:r>
              <a:rPr lang="en-US" dirty="0"/>
              <a:t>Participants in the SaAMS Collaborative Community will include a wide range of experts:</a:t>
            </a:r>
          </a:p>
          <a:p>
            <a:pPr lvl="1"/>
            <a:r>
              <a:rPr lang="en-US" dirty="0"/>
              <a:t>manufacturers </a:t>
            </a:r>
          </a:p>
          <a:p>
            <a:pPr lvl="1"/>
            <a:r>
              <a:rPr lang="en-US" dirty="0"/>
              <a:t>clinicians, </a:t>
            </a:r>
          </a:p>
          <a:p>
            <a:pPr lvl="1"/>
            <a:r>
              <a:rPr lang="en-US" dirty="0"/>
              <a:t>engineers</a:t>
            </a:r>
          </a:p>
          <a:p>
            <a:pPr lvl="1"/>
            <a:r>
              <a:rPr lang="en-US" dirty="0"/>
              <a:t>researchers</a:t>
            </a:r>
          </a:p>
          <a:p>
            <a:pPr lvl="1"/>
            <a:r>
              <a:rPr lang="en-US" dirty="0"/>
              <a:t>Regulators (US FDA)</a:t>
            </a:r>
          </a:p>
          <a:p>
            <a:pPr lvl="1"/>
            <a:r>
              <a:rPr lang="en-US" dirty="0"/>
              <a:t>Other government agencies</a:t>
            </a:r>
          </a:p>
          <a:p>
            <a:pPr lvl="1"/>
            <a:r>
              <a:rPr lang="en-US" dirty="0"/>
              <a:t>Societies (Medical, Engineering, Regulatory, etc.)</a:t>
            </a:r>
          </a:p>
        </p:txBody>
      </p:sp>
    </p:spTree>
    <p:extLst>
      <p:ext uri="{BB962C8B-B14F-4D97-AF65-F5344CB8AC3E}">
        <p14:creationId xmlns:p14="http://schemas.microsoft.com/office/powerpoint/2010/main" val="884832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94BE4-57C5-FEBD-42B2-63738BC1FCF1}"/>
              </a:ext>
            </a:extLst>
          </p:cNvPr>
          <p:cNvSpPr>
            <a:spLocks noGrp="1"/>
          </p:cNvSpPr>
          <p:nvPr>
            <p:ph type="title"/>
          </p:nvPr>
        </p:nvSpPr>
        <p:spPr/>
        <p:txBody>
          <a:bodyPr/>
          <a:lstStyle/>
          <a:p>
            <a:r>
              <a:rPr lang="en-US" sz="3200" dirty="0"/>
              <a:t>What can the SaAMS Collaborative Community deliver? </a:t>
            </a:r>
            <a:r>
              <a:rPr lang="en-US" sz="2400" u="sng" dirty="0"/>
              <a:t>Deliverables are focused on evidence to support the safety and efficacy of SaAMS.</a:t>
            </a:r>
            <a:endParaRPr lang="en-US" sz="3200" u="sng" dirty="0"/>
          </a:p>
        </p:txBody>
      </p:sp>
      <p:sp>
        <p:nvSpPr>
          <p:cNvPr id="3" name="Content Placeholder 2">
            <a:extLst>
              <a:ext uri="{FF2B5EF4-FFF2-40B4-BE49-F238E27FC236}">
                <a16:creationId xmlns:a16="http://schemas.microsoft.com/office/drawing/2014/main" id="{1CCC7AC8-C6B8-AA9B-A7E9-4861EB26A330}"/>
              </a:ext>
            </a:extLst>
          </p:cNvPr>
          <p:cNvSpPr>
            <a:spLocks noGrp="1"/>
          </p:cNvSpPr>
          <p:nvPr>
            <p:ph idx="1"/>
          </p:nvPr>
        </p:nvSpPr>
        <p:spPr/>
        <p:txBody>
          <a:bodyPr/>
          <a:lstStyle/>
          <a:p>
            <a:r>
              <a:rPr lang="en-US" sz="2000" dirty="0"/>
              <a:t>Concept(s) of operation of the SaAMS systems including descriptions of clinical scenarios to assure conceptual interoperability</a:t>
            </a:r>
          </a:p>
          <a:p>
            <a:r>
              <a:rPr lang="en-US" sz="2000" dirty="0"/>
              <a:t>Description of system components, architecture, and the necessary device data and control commands to assure safe operation and support re-use of sensors and actuators (aligned with Medical Device Interface Data Sheets - MDIDS)</a:t>
            </a:r>
          </a:p>
          <a:p>
            <a:r>
              <a:rPr lang="en-US" sz="2000" dirty="0"/>
              <a:t>Use-case specific best practices</a:t>
            </a:r>
          </a:p>
          <a:p>
            <a:r>
              <a:rPr lang="en-US" sz="2000" dirty="0"/>
              <a:t>Safety Assurance Case(s) and a shared risk model</a:t>
            </a:r>
          </a:p>
          <a:p>
            <a:r>
              <a:rPr lang="en-US" sz="2000" dirty="0"/>
              <a:t>Considerations for implementation in Integrated Clinical Environments (ICE) on platforms with interoperable, externally-controllable actuators, sensors, and smart clinical algorithms</a:t>
            </a:r>
          </a:p>
          <a:p>
            <a:r>
              <a:rPr lang="en-US" sz="2000" dirty="0"/>
              <a:t>Data logging / black box recorder requirements for quality assurance </a:t>
            </a:r>
          </a:p>
          <a:p>
            <a:r>
              <a:rPr lang="en-US" sz="2000" dirty="0"/>
              <a:t>Test methods – failure modes, fallback state(s), interoperability, communication degradation</a:t>
            </a:r>
          </a:p>
          <a:p>
            <a:r>
              <a:rPr lang="en-US" sz="2000" dirty="0"/>
              <a:t>White papers, presentations, publications, content for inclusion in industry consensus standards</a:t>
            </a:r>
          </a:p>
        </p:txBody>
      </p:sp>
    </p:spTree>
    <p:extLst>
      <p:ext uri="{BB962C8B-B14F-4D97-AF65-F5344CB8AC3E}">
        <p14:creationId xmlns:p14="http://schemas.microsoft.com/office/powerpoint/2010/main" val="3291477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45D30-EDA8-4AD7-003C-EB8313BD7825}"/>
              </a:ext>
            </a:extLst>
          </p:cNvPr>
          <p:cNvSpPr>
            <a:spLocks noGrp="1"/>
          </p:cNvSpPr>
          <p:nvPr>
            <p:ph type="title"/>
          </p:nvPr>
        </p:nvSpPr>
        <p:spPr/>
        <p:txBody>
          <a:bodyPr/>
          <a:lstStyle/>
          <a:p>
            <a:r>
              <a:rPr lang="en-US" dirty="0"/>
              <a:t>It is anticipated that the SaAMS CC will begin with the following projects</a:t>
            </a:r>
          </a:p>
        </p:txBody>
      </p:sp>
      <p:sp>
        <p:nvSpPr>
          <p:cNvPr id="3" name="Content Placeholder 2">
            <a:extLst>
              <a:ext uri="{FF2B5EF4-FFF2-40B4-BE49-F238E27FC236}">
                <a16:creationId xmlns:a16="http://schemas.microsoft.com/office/drawing/2014/main" id="{BAE53DAF-9CA7-0719-2BA6-F7B9B663A9DA}"/>
              </a:ext>
            </a:extLst>
          </p:cNvPr>
          <p:cNvSpPr>
            <a:spLocks noGrp="1"/>
          </p:cNvSpPr>
          <p:nvPr>
            <p:ph idx="1"/>
          </p:nvPr>
        </p:nvSpPr>
        <p:spPr/>
        <p:txBody>
          <a:bodyPr/>
          <a:lstStyle/>
          <a:p>
            <a:pPr marL="0" indent="0">
              <a:buNone/>
            </a:pPr>
            <a:r>
              <a:rPr lang="en-US" dirty="0"/>
              <a:t>1. ACLIVA – identification and documentation of current barriers to advancing Automated Closed Loop IV Anesthesia, including,</a:t>
            </a:r>
          </a:p>
          <a:p>
            <a:pPr marL="0" indent="0">
              <a:buNone/>
            </a:pPr>
            <a:r>
              <a:rPr lang="en-US" dirty="0"/>
              <a:t>2. Externally controllable IV infusion pumps – current barriers to marketing</a:t>
            </a:r>
          </a:p>
          <a:p>
            <a:pPr marL="0" indent="0">
              <a:buNone/>
            </a:pPr>
            <a:r>
              <a:rPr lang="en-US" dirty="0"/>
              <a:t>3. Risk management and safety considerations for SaAMS - safety requirements and test methods.</a:t>
            </a:r>
          </a:p>
          <a:p>
            <a:pPr marL="0" indent="0">
              <a:buNone/>
            </a:pPr>
            <a:r>
              <a:rPr lang="en-US" dirty="0"/>
              <a:t>4. Test bench/test bed for verification and regulatory support</a:t>
            </a:r>
          </a:p>
          <a:p>
            <a:pPr marL="0" indent="0">
              <a:buNone/>
            </a:pPr>
            <a:r>
              <a:rPr lang="en-US" dirty="0"/>
              <a:t>5. Cybersecurity applicable to SaAMS – strategic assessment and pathway to advancement</a:t>
            </a:r>
          </a:p>
        </p:txBody>
      </p:sp>
    </p:spTree>
    <p:extLst>
      <p:ext uri="{BB962C8B-B14F-4D97-AF65-F5344CB8AC3E}">
        <p14:creationId xmlns:p14="http://schemas.microsoft.com/office/powerpoint/2010/main" val="1636021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AECE7-3703-1B76-B5D7-37EDAFD235C1}"/>
              </a:ext>
            </a:extLst>
          </p:cNvPr>
          <p:cNvSpPr>
            <a:spLocks noGrp="1"/>
          </p:cNvSpPr>
          <p:nvPr>
            <p:ph type="title"/>
          </p:nvPr>
        </p:nvSpPr>
        <p:spPr/>
        <p:txBody>
          <a:bodyPr/>
          <a:lstStyle/>
          <a:p>
            <a:r>
              <a:rPr lang="en-US" sz="3600" dirty="0"/>
              <a:t>ACLIVA are complex systems, as such, this Project may spawn separate work streams such as:</a:t>
            </a:r>
          </a:p>
        </p:txBody>
      </p:sp>
      <p:sp>
        <p:nvSpPr>
          <p:cNvPr id="3" name="Content Placeholder 2">
            <a:extLst>
              <a:ext uri="{FF2B5EF4-FFF2-40B4-BE49-F238E27FC236}">
                <a16:creationId xmlns:a16="http://schemas.microsoft.com/office/drawing/2014/main" id="{07735024-658A-AA40-E12D-CAC25264BE94}"/>
              </a:ext>
            </a:extLst>
          </p:cNvPr>
          <p:cNvSpPr>
            <a:spLocks noGrp="1"/>
          </p:cNvSpPr>
          <p:nvPr>
            <p:ph idx="1"/>
          </p:nvPr>
        </p:nvSpPr>
        <p:spPr/>
        <p:txBody>
          <a:bodyPr/>
          <a:lstStyle/>
          <a:p>
            <a:r>
              <a:rPr lang="en-US" dirty="0"/>
              <a:t>Medical Device Informatics related to medical device command and control:</a:t>
            </a:r>
          </a:p>
          <a:p>
            <a:pPr lvl="1"/>
            <a:r>
              <a:rPr lang="en-US" dirty="0"/>
              <a:t>Selection and analysis of data communication patterns and quality of service requirements for reliable medical device control</a:t>
            </a:r>
          </a:p>
          <a:p>
            <a:pPr lvl="1"/>
            <a:r>
              <a:rPr lang="en-US" dirty="0"/>
              <a:t>Nomenclature to support interoperability of IV pump control commands</a:t>
            </a:r>
          </a:p>
          <a:p>
            <a:pPr lvl="1"/>
            <a:r>
              <a:rPr lang="en-US" dirty="0"/>
              <a:t>Requirements to achieve functional safety of networked systems that require high levels of safety and reliability for SaAMS</a:t>
            </a:r>
          </a:p>
          <a:p>
            <a:r>
              <a:rPr lang="en-US" dirty="0"/>
              <a:t>Hardware-in-the-loop testbeds for ACLIVA device interface, component, and system testing</a:t>
            </a:r>
          </a:p>
          <a:p>
            <a:r>
              <a:rPr lang="en-US" dirty="0"/>
              <a:t>Guidelines and test methods for demonstrating equivalency for interoperable sensors, actuators, and applications</a:t>
            </a:r>
          </a:p>
          <a:p>
            <a:endParaRPr lang="en-US" dirty="0"/>
          </a:p>
        </p:txBody>
      </p:sp>
    </p:spTree>
    <p:extLst>
      <p:ext uri="{BB962C8B-B14F-4D97-AF65-F5344CB8AC3E}">
        <p14:creationId xmlns:p14="http://schemas.microsoft.com/office/powerpoint/2010/main" val="3191685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D58F921-7481-3DBF-1739-6DAC33B18291}"/>
              </a:ext>
            </a:extLst>
          </p:cNvPr>
          <p:cNvSpPr txBox="1"/>
          <p:nvPr/>
        </p:nvSpPr>
        <p:spPr>
          <a:xfrm>
            <a:off x="740461" y="312539"/>
            <a:ext cx="4285159" cy="338554"/>
          </a:xfrm>
          <a:prstGeom prst="rect">
            <a:avLst/>
          </a:prstGeom>
          <a:noFill/>
        </p:spPr>
        <p:txBody>
          <a:bodyPr wrap="square">
            <a:spAutoFit/>
          </a:bodyPr>
          <a:lstStyle/>
          <a:p>
            <a:r>
              <a:rPr lang="en-US" sz="1600" dirty="0"/>
              <a:t>MGH MD PnP Website SaAMS CC Information Page:</a:t>
            </a:r>
          </a:p>
        </p:txBody>
      </p:sp>
      <p:grpSp>
        <p:nvGrpSpPr>
          <p:cNvPr id="8" name="Group 7">
            <a:extLst>
              <a:ext uri="{FF2B5EF4-FFF2-40B4-BE49-F238E27FC236}">
                <a16:creationId xmlns:a16="http://schemas.microsoft.com/office/drawing/2014/main" id="{D7E610F1-1FC4-1FAB-49BE-1CE21916F55A}"/>
              </a:ext>
            </a:extLst>
          </p:cNvPr>
          <p:cNvGrpSpPr/>
          <p:nvPr/>
        </p:nvGrpSpPr>
        <p:grpSpPr>
          <a:xfrm>
            <a:off x="5470240" y="1028798"/>
            <a:ext cx="5109718" cy="4952230"/>
            <a:chOff x="5713588" y="712649"/>
            <a:chExt cx="5109718" cy="4952230"/>
          </a:xfrm>
        </p:grpSpPr>
        <p:pic>
          <p:nvPicPr>
            <p:cNvPr id="5" name="Picture 4" descr="A screenshot of a computer&#10;&#10;Description automatically generated">
              <a:extLst>
                <a:ext uri="{FF2B5EF4-FFF2-40B4-BE49-F238E27FC236}">
                  <a16:creationId xmlns:a16="http://schemas.microsoft.com/office/drawing/2014/main" id="{55BEDF0E-ECDA-2527-89E1-AFFFBE7F6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1322" y="2591503"/>
              <a:ext cx="5041984" cy="3073376"/>
            </a:xfrm>
            <a:prstGeom prst="rect">
              <a:avLst/>
            </a:prstGeom>
          </p:spPr>
        </p:pic>
        <p:pic>
          <p:nvPicPr>
            <p:cNvPr id="13" name="Picture 12" descr="A screenshot of a computer&#10;&#10;Description automatically generated">
              <a:extLst>
                <a:ext uri="{FF2B5EF4-FFF2-40B4-BE49-F238E27FC236}">
                  <a16:creationId xmlns:a16="http://schemas.microsoft.com/office/drawing/2014/main" id="{0E506290-D951-8DFB-287F-476BF56D79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88" y="712649"/>
              <a:ext cx="5039929" cy="1747831"/>
            </a:xfrm>
            <a:prstGeom prst="rect">
              <a:avLst/>
            </a:prstGeom>
          </p:spPr>
        </p:pic>
      </p:grpSp>
      <p:pic>
        <p:nvPicPr>
          <p:cNvPr id="4" name="Picture 3" descr="A qr code with a white background&#10;&#10;Description automatically generated">
            <a:extLst>
              <a:ext uri="{FF2B5EF4-FFF2-40B4-BE49-F238E27FC236}">
                <a16:creationId xmlns:a16="http://schemas.microsoft.com/office/drawing/2014/main" id="{9E3F65EE-904E-873B-19DD-F99DCAFC2A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542" y="794114"/>
            <a:ext cx="2767833" cy="2767833"/>
          </a:xfrm>
          <a:prstGeom prst="rect">
            <a:avLst/>
          </a:prstGeom>
        </p:spPr>
      </p:pic>
      <p:sp>
        <p:nvSpPr>
          <p:cNvPr id="6" name="TextBox 5">
            <a:extLst>
              <a:ext uri="{FF2B5EF4-FFF2-40B4-BE49-F238E27FC236}">
                <a16:creationId xmlns:a16="http://schemas.microsoft.com/office/drawing/2014/main" id="{F47C8EC9-C4FC-1D02-937C-B722BE49CB82}"/>
              </a:ext>
            </a:extLst>
          </p:cNvPr>
          <p:cNvSpPr txBox="1"/>
          <p:nvPr/>
        </p:nvSpPr>
        <p:spPr>
          <a:xfrm>
            <a:off x="5654589" y="481816"/>
            <a:ext cx="4413388" cy="400110"/>
          </a:xfrm>
          <a:prstGeom prst="rect">
            <a:avLst/>
          </a:prstGeom>
          <a:noFill/>
        </p:spPr>
        <p:txBody>
          <a:bodyPr wrap="none" rtlCol="0">
            <a:spAutoFit/>
          </a:bodyPr>
          <a:lstStyle/>
          <a:p>
            <a:r>
              <a:rPr lang="en-US" sz="2000" dirty="0"/>
              <a:t>Sign-up Form: https://</a:t>
            </a:r>
            <a:r>
              <a:rPr lang="en-US" sz="2000" dirty="0" err="1"/>
              <a:t>bit.ly</a:t>
            </a:r>
            <a:r>
              <a:rPr lang="en-US" sz="2000" dirty="0"/>
              <a:t>/SaAMS_Signup10</a:t>
            </a:r>
          </a:p>
        </p:txBody>
      </p:sp>
      <p:sp>
        <p:nvSpPr>
          <p:cNvPr id="7" name="TextBox 6">
            <a:extLst>
              <a:ext uri="{FF2B5EF4-FFF2-40B4-BE49-F238E27FC236}">
                <a16:creationId xmlns:a16="http://schemas.microsoft.com/office/drawing/2014/main" id="{324F6F83-F182-3692-6E46-EBCE3856A84D}"/>
              </a:ext>
            </a:extLst>
          </p:cNvPr>
          <p:cNvSpPr txBox="1"/>
          <p:nvPr/>
        </p:nvSpPr>
        <p:spPr>
          <a:xfrm>
            <a:off x="1368694" y="3504913"/>
            <a:ext cx="2016899" cy="400110"/>
          </a:xfrm>
          <a:prstGeom prst="rect">
            <a:avLst/>
          </a:prstGeom>
          <a:noFill/>
        </p:spPr>
        <p:txBody>
          <a:bodyPr wrap="none" rtlCol="0">
            <a:spAutoFit/>
          </a:bodyPr>
          <a:lstStyle/>
          <a:p>
            <a:r>
              <a:rPr lang="en-US" sz="2000" dirty="0"/>
              <a:t>https://</a:t>
            </a:r>
            <a:r>
              <a:rPr lang="en-US" sz="2000" dirty="0" err="1"/>
              <a:t>bit.ly</a:t>
            </a:r>
            <a:r>
              <a:rPr lang="en-US" sz="2000" dirty="0"/>
              <a:t>/SaAMS</a:t>
            </a:r>
            <a:endParaRPr lang="en-US" sz="109" dirty="0"/>
          </a:p>
        </p:txBody>
      </p:sp>
      <p:pic>
        <p:nvPicPr>
          <p:cNvPr id="11" name="Picture 10" descr="A qr code with a white background&#10;&#10;Description automatically generated">
            <a:extLst>
              <a:ext uri="{FF2B5EF4-FFF2-40B4-BE49-F238E27FC236}">
                <a16:creationId xmlns:a16="http://schemas.microsoft.com/office/drawing/2014/main" id="{28F032E1-E040-248E-AE95-8A13B30A0BC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17030" y="2907652"/>
            <a:ext cx="2921550" cy="2921550"/>
          </a:xfrm>
          <a:prstGeom prst="rect">
            <a:avLst/>
          </a:prstGeom>
        </p:spPr>
      </p:pic>
    </p:spTree>
    <p:extLst>
      <p:ext uri="{BB962C8B-B14F-4D97-AF65-F5344CB8AC3E}">
        <p14:creationId xmlns:p14="http://schemas.microsoft.com/office/powerpoint/2010/main" val="3313537264"/>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A Poster Goldman 2020" id="{3AB91BA8-DC90-0A47-AEE8-024FCDFDFD04}" vid="{FA2C0C56-8F55-C643-904E-4DB826216BBE}"/>
    </a:ext>
  </a:extLst>
</a:theme>
</file>

<file path=ppt/theme/theme2.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A Poster Goldman 2020" id="{3AB91BA8-DC90-0A47-AEE8-024FCDFDFD04}" vid="{09E1D2E5-4A8B-B44A-9EC5-C0AAE8571B6E}"/>
    </a:ext>
  </a:extLst>
</a:theme>
</file>

<file path=ppt/theme/theme3.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A Poster Goldman 2020" id="{3AB91BA8-DC90-0A47-AEE8-024FCDFDFD04}" vid="{D563467E-88AD-534A-A19F-9EB294CBEBD2}"/>
    </a:ext>
  </a:extLst>
</a:theme>
</file>

<file path=ppt/theme/theme4.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A Poster Goldman 2020" id="{3AB91BA8-DC90-0A47-AEE8-024FCDFDFD04}" vid="{F408EFBA-BF52-294B-A842-F9D5497404A4}"/>
    </a:ext>
  </a:extLst>
</a:theme>
</file>

<file path=ppt/theme/theme5.xml><?xml version="1.0" encoding="utf-8"?>
<a:theme xmlns:a="http://schemas.openxmlformats.org/drawingml/2006/main" name="4_Custom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 Poster Goldman 2020" id="{3AB91BA8-DC90-0A47-AEE8-024FCDFDFD04}" vid="{19F3C8A3-2412-A74F-AC20-5B8D3E7F638C}"/>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Custom Design</Template>
  <TotalTime>46261</TotalTime>
  <Words>1742</Words>
  <Application>Microsoft Macintosh PowerPoint</Application>
  <PresentationFormat>Widescreen</PresentationFormat>
  <Paragraphs>127</Paragraphs>
  <Slides>12</Slides>
  <Notes>2</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12</vt:i4>
      </vt:variant>
    </vt:vector>
  </HeadingPairs>
  <TitlesOfParts>
    <vt:vector size="27" baseType="lpstr">
      <vt:lpstr>굴림</vt:lpstr>
      <vt:lpstr>ＭＳ Ｐゴシック</vt:lpstr>
      <vt:lpstr>Arial</vt:lpstr>
      <vt:lpstr>Arial Black</vt:lpstr>
      <vt:lpstr>Arial Narrow</vt:lpstr>
      <vt:lpstr>Calibri</vt:lpstr>
      <vt:lpstr>Calibri Light</vt:lpstr>
      <vt:lpstr>Century</vt:lpstr>
      <vt:lpstr>Helvetica Neue</vt:lpstr>
      <vt:lpstr>Times New Roman</vt:lpstr>
      <vt:lpstr>Custom Design</vt:lpstr>
      <vt:lpstr>3_Custom Design</vt:lpstr>
      <vt:lpstr>1_Custom Design</vt:lpstr>
      <vt:lpstr>2_Custom Design</vt:lpstr>
      <vt:lpstr>4_Custom Design</vt:lpstr>
      <vt:lpstr>A Collaborative Community to  Advance the Development and Adoption of  Smart and Autonomous Medical Systems (SaAMS)</vt:lpstr>
      <vt:lpstr>What are Smart and Autonomous Medical Systems (SaAMS)? </vt:lpstr>
      <vt:lpstr>Examples of SaAMS:</vt:lpstr>
      <vt:lpstr>The Benefits of a SaAMS Collaborative Community</vt:lpstr>
      <vt:lpstr>Who is participating in the SaAMS Collaborative Community?</vt:lpstr>
      <vt:lpstr>What can the SaAMS Collaborative Community deliver? Deliverables are focused on evidence to support the safety and efficacy of SaAMS.</vt:lpstr>
      <vt:lpstr>It is anticipated that the SaAMS CC will begin with the following projects</vt:lpstr>
      <vt:lpstr>ACLIVA are complex systems, as such, this Project may spawn separate work streams such as:</vt:lpstr>
      <vt:lpstr>PowerPoint Presentation</vt:lpstr>
      <vt:lpstr>draft Charter for SaAMS Collaborative Community</vt:lpstr>
      <vt:lpstr>PowerPoint Presentation</vt:lpstr>
      <vt:lpstr>Society for Technology in Anesthesia Board of Directors: Unanimous Approval for SaAMS Collaborative Community January 14, 2024, Houston, Tx</vt:lpstr>
    </vt:vector>
  </TitlesOfParts>
  <Manager/>
  <Company>MGH MD Pnp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Julian Goldman</dc:creator>
  <cp:keywords/>
  <dc:description/>
  <cp:lastModifiedBy>Goldman, Julian M.,MD</cp:lastModifiedBy>
  <cp:revision>180</cp:revision>
  <cp:lastPrinted>2024-01-17T13:34:09Z</cp:lastPrinted>
  <dcterms:created xsi:type="dcterms:W3CDTF">2020-01-14T14:52:40Z</dcterms:created>
  <dcterms:modified xsi:type="dcterms:W3CDTF">2024-01-28T03:19:09Z</dcterms:modified>
  <cp:category/>
</cp:coreProperties>
</file>